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9144000"/>
  <p:notesSz cx="6858000" cy="9144000"/>
  <p:embeddedFontLst>
    <p:embeddedFont>
      <p:font typeface="Rokkitt"/>
      <p:regular r:id="rId25"/>
      <p:bold r:id="rId26"/>
    </p:embeddedFont>
    <p:embeddedFont>
      <p:font typeface="Tahoma"/>
      <p:regular r:id="rId27"/>
      <p:bold r:id="rId28"/>
    </p:embeddedFont>
    <p:embeddedFont>
      <p:font typeface="Source Sans Pr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A33CEFA6-905F-4CDD-AF11-E10F6433FBF2}">
  <a:tblStyle styleId="{A33CEFA6-905F-4CDD-AF11-E10F6433FBF2}" styleName="Table_0"/>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kkitt-bold.fntdata"/><Relationship Id="rId25" Type="http://schemas.openxmlformats.org/officeDocument/2006/relationships/font" Target="fonts/Rokkitt-regular.fntdata"/><Relationship Id="rId28" Type="http://schemas.openxmlformats.org/officeDocument/2006/relationships/font" Target="fonts/Tahoma-bold.fntdata"/><Relationship Id="rId27" Type="http://schemas.openxmlformats.org/officeDocument/2006/relationships/font" Target="fonts/Tahoma-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SourceSansPr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SourceSansPro-italic.fntdata"/><Relationship Id="rId30" Type="http://schemas.openxmlformats.org/officeDocument/2006/relationships/font" Target="fonts/SourceSansPro-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SourceSansPro-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dk1"/>
                </a:solidFill>
                <a:latin typeface="Arial"/>
                <a:ea typeface="Arial"/>
                <a:cs typeface="Arial"/>
                <a:sym typeface="Arial"/>
              </a:defRPr>
            </a:lvl1pPr>
            <a:lvl2pPr indent="0" lvl="1" marL="457200" marR="0" rtl="0" algn="l">
              <a:spcBef>
                <a:spcPts val="0"/>
              </a:spcBef>
              <a:buNone/>
              <a:defRPr b="0" i="0" sz="1200" u="none" cap="none" strike="noStrike">
                <a:solidFill>
                  <a:schemeClr val="dk1"/>
                </a:solidFill>
                <a:latin typeface="Arial"/>
                <a:ea typeface="Arial"/>
                <a:cs typeface="Arial"/>
                <a:sym typeface="Arial"/>
              </a:defRPr>
            </a:lvl2pPr>
            <a:lvl3pPr indent="0" lvl="2" marL="914400" marR="0" rtl="0" algn="l">
              <a:spcBef>
                <a:spcPts val="0"/>
              </a:spcBef>
              <a:buNone/>
              <a:defRPr b="0" i="0" sz="1200" u="none" cap="none" strike="noStrike">
                <a:solidFill>
                  <a:schemeClr val="dk1"/>
                </a:solidFill>
                <a:latin typeface="Arial"/>
                <a:ea typeface="Arial"/>
                <a:cs typeface="Arial"/>
                <a:sym typeface="Arial"/>
              </a:defRPr>
            </a:lvl3pPr>
            <a:lvl4pPr indent="0" lvl="3" marL="1371600" marR="0" rtl="0" algn="l">
              <a:spcBef>
                <a:spcPts val="0"/>
              </a:spcBef>
              <a:buNone/>
              <a:defRPr b="0" i="0" sz="1200" u="none" cap="none" strike="noStrike">
                <a:solidFill>
                  <a:schemeClr val="dk1"/>
                </a:solidFill>
                <a:latin typeface="Arial"/>
                <a:ea typeface="Arial"/>
                <a:cs typeface="Arial"/>
                <a:sym typeface="Arial"/>
              </a:defRPr>
            </a:lvl4pPr>
            <a:lvl5pPr indent="0" lvl="4" marL="1828800" marR="0" rtl="0" algn="l">
              <a:spcBef>
                <a:spcPts val="0"/>
              </a:spcBef>
              <a:buNone/>
              <a:defRPr b="0" i="0" sz="1200" u="none" cap="none" strike="noStrike">
                <a:solidFill>
                  <a:schemeClr val="dk1"/>
                </a:solidFill>
                <a:latin typeface="Arial"/>
                <a:ea typeface="Arial"/>
                <a:cs typeface="Arial"/>
                <a:sym typeface="Arial"/>
              </a:defRPr>
            </a:lvl5pPr>
            <a:lvl6pPr indent="0" lvl="5" marL="2286000" marR="0" rtl="0" algn="l">
              <a:spcBef>
                <a:spcPts val="0"/>
              </a:spcBef>
              <a:buNone/>
              <a:defRPr b="0" i="0" sz="1200" u="none" cap="none" strike="noStrike">
                <a:solidFill>
                  <a:schemeClr val="dk1"/>
                </a:solidFill>
                <a:latin typeface="Arial"/>
                <a:ea typeface="Arial"/>
                <a:cs typeface="Arial"/>
                <a:sym typeface="Arial"/>
              </a:defRPr>
            </a:lvl6pPr>
            <a:lvl7pPr indent="0" lvl="6" marL="2743200" marR="0" rtl="0" algn="l">
              <a:spcBef>
                <a:spcPts val="0"/>
              </a:spcBef>
              <a:buNone/>
              <a:defRPr b="0" i="0" sz="1200" u="none" cap="none" strike="noStrike">
                <a:solidFill>
                  <a:schemeClr val="dk1"/>
                </a:solidFill>
                <a:latin typeface="Arial"/>
                <a:ea typeface="Arial"/>
                <a:cs typeface="Arial"/>
                <a:sym typeface="Arial"/>
              </a:defRPr>
            </a:lvl7pPr>
            <a:lvl8pPr indent="0" lvl="7" marL="3200400" marR="0" rtl="0" algn="l">
              <a:spcBef>
                <a:spcPts val="0"/>
              </a:spcBef>
              <a:buNone/>
              <a:defRPr b="0" i="0" sz="1200" u="none" cap="none" strike="noStrike">
                <a:solidFill>
                  <a:schemeClr val="dk1"/>
                </a:solidFill>
                <a:latin typeface="Arial"/>
                <a:ea typeface="Arial"/>
                <a:cs typeface="Arial"/>
                <a:sym typeface="Arial"/>
              </a:defRPr>
            </a:lvl8pPr>
            <a:lvl9pPr indent="0" lvl="8" marL="3657600" marR="0" rtl="0" algn="l">
              <a:spcBef>
                <a:spcPts val="0"/>
              </a:spcBef>
              <a:buNone/>
              <a:defRPr b="0" i="0" sz="1200" u="none" cap="none" strike="noStrike">
                <a:solidFill>
                  <a:schemeClr val="dk1"/>
                </a:solidFill>
                <a:latin typeface="Arial"/>
                <a:ea typeface="Arial"/>
                <a:cs typeface="Arial"/>
                <a:sym typeface="Arial"/>
              </a:defRPr>
            </a:lvl9pPr>
          </a:lstStyle>
          <a:p/>
        </p:txBody>
      </p:sp>
      <p:sp>
        <p:nvSpPr>
          <p:cNvPr id="7" name="Shape 7"/>
          <p:cNvSpPr txBox="1"/>
          <p:nvPr>
            <p:ph idx="11" type="ftr"/>
          </p:nvPr>
        </p:nvSpPr>
        <p:spPr>
          <a:xfrm>
            <a:off x="0" y="8685210"/>
            <a:ext cx="2971799"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8" name="Shape 8"/>
          <p:cNvSpPr txBox="1"/>
          <p:nvPr>
            <p:ph idx="12" type="sldNum"/>
          </p:nvPr>
        </p:nvSpPr>
        <p:spPr>
          <a:xfrm>
            <a:off x="3884612" y="868521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ahoma"/>
              <a:buNone/>
            </a:pPr>
            <a:fld id="{00000000-1234-1234-1234-123412341234}" type="slidenum">
              <a:rPr b="0" i="0" lang="en-US" sz="1200" u="none" cap="none" strike="noStrike">
                <a:solidFill>
                  <a:srgbClr val="000000"/>
                </a:solidFill>
                <a:latin typeface="Tahoma"/>
                <a:ea typeface="Tahoma"/>
                <a:cs typeface="Tahoma"/>
                <a:sym typeface="Tahoma"/>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99" name="Shape 9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
        <p:nvSpPr>
          <p:cNvPr id="100" name="Shape 100"/>
          <p:cNvSpPr txBox="1"/>
          <p:nvPr/>
        </p:nvSpPr>
        <p:spPr>
          <a:xfrm>
            <a:off x="3884612" y="868521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ahoma"/>
              <a:buNone/>
            </a:pPr>
            <a:fld id="{00000000-1234-1234-1234-123412341234}" type="slidenum">
              <a:rPr b="0" i="0" lang="en-US" sz="1200" u="none" cap="none" strike="noStrike">
                <a:solidFill>
                  <a:srgbClr val="000000"/>
                </a:solidFill>
                <a:latin typeface="Tahoma"/>
                <a:ea typeface="Tahoma"/>
                <a:cs typeface="Tahoma"/>
                <a:sym typeface="Tahoma"/>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65" name="Shape 1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txBox="1"/>
          <p:nvPr/>
        </p:nvSpPr>
        <p:spPr>
          <a:xfrm>
            <a:off x="3884612" y="868521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ahoma"/>
              <a:buNone/>
            </a:pPr>
            <a:fld id="{00000000-1234-1234-1234-123412341234}" type="slidenum">
              <a:rPr b="0" i="0" lang="en-US" sz="1200" u="none" cap="none" strike="noStrike">
                <a:solidFill>
                  <a:srgbClr val="000000"/>
                </a:solidFill>
                <a:latin typeface="Tahoma"/>
                <a:ea typeface="Tahoma"/>
                <a:cs typeface="Tahoma"/>
                <a:sym typeface="Tahoma"/>
              </a:rPr>
              <a:t>‹#›</a:t>
            </a:fld>
          </a:p>
        </p:txBody>
      </p:sp>
      <p:sp>
        <p:nvSpPr>
          <p:cNvPr id="171" name="Shape 1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72" name="Shape 17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79" name="Shape 17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
        <p:nvSpPr>
          <p:cNvPr id="180" name="Shape 180"/>
          <p:cNvSpPr txBox="1"/>
          <p:nvPr/>
        </p:nvSpPr>
        <p:spPr>
          <a:xfrm>
            <a:off x="3884612" y="868521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ahoma"/>
              <a:buNone/>
            </a:pPr>
            <a:fld id="{00000000-1234-1234-1234-123412341234}" type="slidenum">
              <a:rPr b="0" i="0" lang="en-US" sz="1200" u="none" cap="none" strike="noStrike">
                <a:solidFill>
                  <a:srgbClr val="000000"/>
                </a:solidFill>
                <a:latin typeface="Tahoma"/>
                <a:ea typeface="Tahoma"/>
                <a:cs typeface="Tahoma"/>
                <a:sym typeface="Tahoma"/>
              </a:rPr>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87" name="Shape 187"/>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
        <p:nvSpPr>
          <p:cNvPr id="188" name="Shape 188"/>
          <p:cNvSpPr txBox="1"/>
          <p:nvPr/>
        </p:nvSpPr>
        <p:spPr>
          <a:xfrm>
            <a:off x="3884612" y="868521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ahoma"/>
              <a:buNone/>
            </a:pPr>
            <a:fld id="{00000000-1234-1234-1234-123412341234}" type="slidenum">
              <a:rPr b="0" i="0" lang="en-US" sz="1200" u="none" cap="none" strike="noStrike">
                <a:solidFill>
                  <a:srgbClr val="000000"/>
                </a:solidFill>
                <a:latin typeface="Tahoma"/>
                <a:ea typeface="Tahoma"/>
                <a:cs typeface="Tahoma"/>
                <a:sym typeface="Tahoma"/>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 name="Shape 193"/>
        <p:cNvGrpSpPr/>
        <p:nvPr/>
      </p:nvGrpSpPr>
      <p:grpSpPr>
        <a:xfrm>
          <a:off x="0" y="0"/>
          <a:ext cx="0" cy="0"/>
          <a:chOff x="0" y="0"/>
          <a:chExt cx="0" cy="0"/>
        </a:xfrm>
      </p:grpSpPr>
      <p:sp>
        <p:nvSpPr>
          <p:cNvPr id="194" name="Shape 194"/>
          <p:cNvSpPr txBox="1"/>
          <p:nvPr/>
        </p:nvSpPr>
        <p:spPr>
          <a:xfrm>
            <a:off x="3884612" y="868521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ahoma"/>
              <a:buNone/>
            </a:pPr>
            <a:fld id="{00000000-1234-1234-1234-123412341234}" type="slidenum">
              <a:rPr b="0" i="0" lang="en-US" sz="1200" u="none" cap="none" strike="noStrike">
                <a:solidFill>
                  <a:srgbClr val="000000"/>
                </a:solidFill>
                <a:latin typeface="Tahoma"/>
                <a:ea typeface="Tahoma"/>
                <a:cs typeface="Tahoma"/>
                <a:sym typeface="Tahoma"/>
              </a:rPr>
              <a:t>‹#›</a:t>
            </a:fld>
          </a:p>
        </p:txBody>
      </p:sp>
      <p:sp>
        <p:nvSpPr>
          <p:cNvPr id="195" name="Shape 1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96" name="Shape 19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The second measure used to asses faith was the faith behavior survey. This survey was also developed particularly for this study. As mentioned before, faith behavior is defined as </a:t>
            </a:r>
            <a:r>
              <a:rPr b="0" i="0" lang="en-US" sz="1800" u="none" cap="none" strike="noStrike">
                <a:solidFill>
                  <a:srgbClr val="000000"/>
                </a:solidFill>
                <a:latin typeface="Arial"/>
                <a:ea typeface="Arial"/>
                <a:cs typeface="Arial"/>
                <a:sym typeface="Arial"/>
              </a:rPr>
              <a:t>the individual’s public religious activity, private religious activity, and the experience of spiritual feelings</a:t>
            </a:r>
            <a:r>
              <a:rPr b="0" i="0" lang="en-US" sz="1800" u="none" cap="none" strike="noStrike">
                <a:solidFill>
                  <a:schemeClr val="dk1"/>
                </a:solidFill>
                <a:latin typeface="Arial"/>
                <a:ea typeface="Arial"/>
                <a:cs typeface="Arial"/>
                <a:sym typeface="Arial"/>
              </a:rPr>
              <a:t>. Therefore, the measure consisted of three subscales assessing each of these domains. Again, several sample items are given here. For example, two sample items assessing public religious activity are: etc. </a:t>
            </a:r>
          </a:p>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203" name="Shape 20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
        <p:nvSpPr>
          <p:cNvPr id="204" name="Shape 204"/>
          <p:cNvSpPr txBox="1"/>
          <p:nvPr/>
        </p:nvSpPr>
        <p:spPr>
          <a:xfrm>
            <a:off x="3884612" y="868521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ahoma"/>
              <a:buNone/>
            </a:pPr>
            <a:fld id="{00000000-1234-1234-1234-123412341234}" type="slidenum">
              <a:rPr b="0" i="0" lang="en-US" sz="1200" u="none" cap="none" strike="noStrike">
                <a:solidFill>
                  <a:srgbClr val="000000"/>
                </a:solidFill>
                <a:latin typeface="Tahoma"/>
                <a:ea typeface="Tahoma"/>
                <a:cs typeface="Tahoma"/>
                <a:sym typeface="Tahoma"/>
              </a:rPr>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9" name="Shape 209"/>
        <p:cNvGrpSpPr/>
        <p:nvPr/>
      </p:nvGrpSpPr>
      <p:grpSpPr>
        <a:xfrm>
          <a:off x="0" y="0"/>
          <a:ext cx="0" cy="0"/>
          <a:chOff x="0" y="0"/>
          <a:chExt cx="0" cy="0"/>
        </a:xfrm>
      </p:grpSpPr>
      <p:sp>
        <p:nvSpPr>
          <p:cNvPr id="210" name="Shape 210"/>
          <p:cNvSpPr txBox="1"/>
          <p:nvPr/>
        </p:nvSpPr>
        <p:spPr>
          <a:xfrm>
            <a:off x="3884612" y="868521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ahoma"/>
              <a:buNone/>
            </a:pPr>
            <a:fld id="{00000000-1234-1234-1234-123412341234}" type="slidenum">
              <a:rPr b="0" i="0" lang="en-US" sz="1200" u="none" cap="none" strike="noStrike">
                <a:solidFill>
                  <a:srgbClr val="000000"/>
                </a:solidFill>
                <a:latin typeface="Tahoma"/>
                <a:ea typeface="Tahoma"/>
                <a:cs typeface="Tahoma"/>
                <a:sym typeface="Tahoma"/>
              </a:rPr>
              <a:t>‹#›</a:t>
            </a:fld>
          </a:p>
        </p:txBody>
      </p:sp>
      <p:sp>
        <p:nvSpPr>
          <p:cNvPr id="211" name="Shape 2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212" name="Shape 21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7" name="Shape 217"/>
        <p:cNvGrpSpPr/>
        <p:nvPr/>
      </p:nvGrpSpPr>
      <p:grpSpPr>
        <a:xfrm>
          <a:off x="0" y="0"/>
          <a:ext cx="0" cy="0"/>
          <a:chOff x="0" y="0"/>
          <a:chExt cx="0" cy="0"/>
        </a:xfrm>
      </p:grpSpPr>
      <p:sp>
        <p:nvSpPr>
          <p:cNvPr id="218" name="Shape 2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19" name="Shape 21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
        <p:nvSpPr>
          <p:cNvPr id="220" name="Shape 220"/>
          <p:cNvSpPr txBox="1"/>
          <p:nvPr/>
        </p:nvSpPr>
        <p:spPr>
          <a:xfrm>
            <a:off x="3884612" y="868521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ahoma"/>
              <a:buNone/>
            </a:pPr>
            <a:fld id="{00000000-1234-1234-1234-123412341234}" type="slidenum">
              <a:rPr b="0" i="0" lang="en-US" sz="1200" u="none" cap="none" strike="noStrike">
                <a:solidFill>
                  <a:srgbClr val="000000"/>
                </a:solidFill>
                <a:latin typeface="Tahoma"/>
                <a:ea typeface="Tahoma"/>
                <a:cs typeface="Tahoma"/>
                <a:sym typeface="Tahoma"/>
              </a:rPr>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27" name="Shape 227"/>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
        <p:nvSpPr>
          <p:cNvPr id="228" name="Shape 228"/>
          <p:cNvSpPr txBox="1"/>
          <p:nvPr/>
        </p:nvSpPr>
        <p:spPr>
          <a:xfrm>
            <a:off x="3884612" y="868521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ahoma"/>
              <a:buNone/>
            </a:pPr>
            <a:fld id="{00000000-1234-1234-1234-123412341234}" type="slidenum">
              <a:rPr b="0" i="0" lang="en-US" sz="1200" u="none" cap="none" strike="noStrike">
                <a:solidFill>
                  <a:srgbClr val="000000"/>
                </a:solidFill>
                <a:latin typeface="Tahoma"/>
                <a:ea typeface="Tahoma"/>
                <a:cs typeface="Tahoma"/>
                <a:sym typeface="Tahoma"/>
              </a:rPr>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3" name="Shape 233"/>
        <p:cNvGrpSpPr/>
        <p:nvPr/>
      </p:nvGrpSpPr>
      <p:grpSpPr>
        <a:xfrm>
          <a:off x="0" y="0"/>
          <a:ext cx="0" cy="0"/>
          <a:chOff x="0" y="0"/>
          <a:chExt cx="0" cy="0"/>
        </a:xfrm>
      </p:grpSpPr>
      <p:sp>
        <p:nvSpPr>
          <p:cNvPr id="234" name="Shape 2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35" name="Shape 23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
        <p:nvSpPr>
          <p:cNvPr id="236" name="Shape 236"/>
          <p:cNvSpPr txBox="1"/>
          <p:nvPr/>
        </p:nvSpPr>
        <p:spPr>
          <a:xfrm>
            <a:off x="3884612" y="868521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ahoma"/>
              <a:buNone/>
            </a:pPr>
            <a:fld id="{00000000-1234-1234-1234-123412341234}" type="slidenum">
              <a:rPr b="0" i="0" lang="en-US" sz="1200" u="none" cap="none" strike="noStrike">
                <a:solidFill>
                  <a:srgbClr val="000000"/>
                </a:solidFill>
                <a:latin typeface="Tahoma"/>
                <a:ea typeface="Tahoma"/>
                <a:cs typeface="Tahoma"/>
                <a:sym typeface="Tahoma"/>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txBox="1"/>
          <p:nvPr/>
        </p:nvSpPr>
        <p:spPr>
          <a:xfrm>
            <a:off x="3884612" y="868521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ahoma"/>
              <a:buNone/>
            </a:pPr>
            <a:fld id="{00000000-1234-1234-1234-123412341234}" type="slidenum">
              <a:rPr b="0" i="0" lang="en-US" sz="1200" u="none" cap="none" strike="noStrike">
                <a:solidFill>
                  <a:srgbClr val="000000"/>
                </a:solidFill>
                <a:latin typeface="Tahoma"/>
                <a:ea typeface="Tahoma"/>
                <a:cs typeface="Tahoma"/>
                <a:sym typeface="Tahoma"/>
              </a:rPr>
              <a:t>‹#›</a:t>
            </a:fld>
          </a:p>
        </p:txBody>
      </p:sp>
      <p:sp>
        <p:nvSpPr>
          <p:cNvPr id="107" name="Shape 1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08" name="Shape 10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txBox="1"/>
          <p:nvPr/>
        </p:nvSpPr>
        <p:spPr>
          <a:xfrm>
            <a:off x="3884612" y="868521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ahoma"/>
              <a:buNone/>
            </a:pPr>
            <a:fld id="{00000000-1234-1234-1234-123412341234}" type="slidenum">
              <a:rPr b="0" i="0" lang="en-US" sz="1200" u="none" cap="none" strike="noStrike">
                <a:solidFill>
                  <a:srgbClr val="000000"/>
                </a:solidFill>
                <a:latin typeface="Tahoma"/>
                <a:ea typeface="Tahoma"/>
                <a:cs typeface="Tahoma"/>
                <a:sym typeface="Tahoma"/>
              </a:rPr>
              <a:t>‹#›</a:t>
            </a:fld>
          </a:p>
        </p:txBody>
      </p:sp>
      <p:sp>
        <p:nvSpPr>
          <p:cNvPr id="115" name="Shape 1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16" name="Shape 11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txBox="1"/>
          <p:nvPr/>
        </p:nvSpPr>
        <p:spPr>
          <a:xfrm>
            <a:off x="3884612" y="868521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ahoma"/>
              <a:buNone/>
            </a:pPr>
            <a:fld id="{00000000-1234-1234-1234-123412341234}" type="slidenum">
              <a:rPr b="0" i="0" lang="en-US" sz="1200" u="none" cap="none" strike="noStrike">
                <a:solidFill>
                  <a:srgbClr val="000000"/>
                </a:solidFill>
                <a:latin typeface="Tahoma"/>
                <a:ea typeface="Tahoma"/>
                <a:cs typeface="Tahoma"/>
                <a:sym typeface="Tahoma"/>
              </a:rPr>
              <a:t>‹#›</a:t>
            </a:fld>
          </a:p>
        </p:txBody>
      </p:sp>
      <p:sp>
        <p:nvSpPr>
          <p:cNvPr id="123" name="Shape 1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24" name="Shape 124"/>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The first measure used to asses faith was the faith attitudes survey. This survey was developed particularly for this study. As mentioned before, faith attitudes is defined as </a:t>
            </a:r>
            <a:r>
              <a:rPr b="0" i="0" lang="en-US" sz="1800" u="none" cap="none" strike="noStrike">
                <a:solidFill>
                  <a:srgbClr val="000000"/>
                </a:solidFill>
                <a:latin typeface="Arial"/>
                <a:ea typeface="Arial"/>
                <a:cs typeface="Arial"/>
                <a:sym typeface="Arial"/>
              </a:rPr>
              <a:t>the </a:t>
            </a:r>
            <a:r>
              <a:rPr b="0" i="0" lang="en-US" sz="1800" u="none" cap="none" strike="noStrike">
                <a:solidFill>
                  <a:schemeClr val="dk1"/>
                </a:solidFill>
                <a:latin typeface="Arial"/>
                <a:ea typeface="Arial"/>
                <a:cs typeface="Arial"/>
                <a:sym typeface="Arial"/>
              </a:rPr>
              <a:t>importance of faith to the individual,</a:t>
            </a:r>
            <a:r>
              <a:rPr b="0" i="0" lang="en-US" sz="1800" u="none" cap="none" strike="noStrike">
                <a:solidFill>
                  <a:srgbClr val="000000"/>
                </a:solidFill>
                <a:latin typeface="Arial"/>
                <a:ea typeface="Arial"/>
                <a:cs typeface="Arial"/>
                <a:sym typeface="Arial"/>
              </a:rPr>
              <a:t> the individual’s </a:t>
            </a:r>
            <a:r>
              <a:rPr b="0" i="0" lang="en-US" sz="1800" u="none" cap="none" strike="noStrike">
                <a:solidFill>
                  <a:schemeClr val="dk1"/>
                </a:solidFill>
                <a:latin typeface="Arial"/>
                <a:ea typeface="Arial"/>
                <a:cs typeface="Arial"/>
                <a:sym typeface="Arial"/>
              </a:rPr>
              <a:t>strength of belief, the individual’s life application of faith, and </a:t>
            </a:r>
            <a:r>
              <a:rPr b="0" i="0" lang="en-US" sz="1800" u="none" cap="none" strike="noStrike">
                <a:solidFill>
                  <a:srgbClr val="000000"/>
                </a:solidFill>
                <a:latin typeface="Arial"/>
                <a:ea typeface="Arial"/>
                <a:cs typeface="Arial"/>
                <a:sym typeface="Arial"/>
              </a:rPr>
              <a:t>the individual’s </a:t>
            </a:r>
            <a:r>
              <a:rPr b="0" i="0" lang="en-US" sz="1800" u="none" cap="none" strike="noStrike">
                <a:solidFill>
                  <a:schemeClr val="dk1"/>
                </a:solidFill>
                <a:latin typeface="Arial"/>
                <a:ea typeface="Arial"/>
                <a:cs typeface="Arial"/>
                <a:sym typeface="Arial"/>
              </a:rPr>
              <a:t>understanding of calling. Therefore, the measure consisted of four subscales assessing each of these four domains. Several sample items are given here. For example, two sample items assessing strength of belief were: etc. </a:t>
            </a:r>
          </a:p>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txBox="1"/>
          <p:nvPr/>
        </p:nvSpPr>
        <p:spPr>
          <a:xfrm>
            <a:off x="3884612" y="868521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ahoma"/>
              <a:buNone/>
            </a:pPr>
            <a:fld id="{00000000-1234-1234-1234-123412341234}" type="slidenum">
              <a:rPr b="0" i="0" lang="en-US" sz="1200" u="none" cap="none" strike="noStrike">
                <a:solidFill>
                  <a:srgbClr val="000000"/>
                </a:solidFill>
                <a:latin typeface="Tahoma"/>
                <a:ea typeface="Tahoma"/>
                <a:cs typeface="Tahoma"/>
                <a:sym typeface="Tahoma"/>
              </a:rPr>
              <a:t>‹#›</a:t>
            </a:fld>
          </a:p>
        </p:txBody>
      </p:sp>
      <p:sp>
        <p:nvSpPr>
          <p:cNvPr id="131" name="Shape 1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32" name="Shape 13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39" name="Shape 13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
        <p:nvSpPr>
          <p:cNvPr id="140" name="Shape 140"/>
          <p:cNvSpPr txBox="1"/>
          <p:nvPr/>
        </p:nvSpPr>
        <p:spPr>
          <a:xfrm>
            <a:off x="3884612" y="868521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ahoma"/>
              <a:buNone/>
            </a:pPr>
            <a:fld id="{00000000-1234-1234-1234-123412341234}" type="slidenum">
              <a:rPr b="0" i="0" lang="en-US" sz="1200" u="none" cap="none" strike="noStrike">
                <a:solidFill>
                  <a:srgbClr val="000000"/>
                </a:solidFill>
                <a:latin typeface="Tahoma"/>
                <a:ea typeface="Tahoma"/>
                <a:cs typeface="Tahoma"/>
                <a:sym typeface="Tahoma"/>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47" name="Shape 1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53" name="Shape 1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59" name="Shape 1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5" name="Shape 15"/>
        <p:cNvGrpSpPr/>
        <p:nvPr/>
      </p:nvGrpSpPr>
      <p:grpSpPr>
        <a:xfrm>
          <a:off x="0" y="0"/>
          <a:ext cx="0" cy="0"/>
          <a:chOff x="0" y="0"/>
          <a:chExt cx="0" cy="0"/>
        </a:xfrm>
      </p:grpSpPr>
      <p:sp>
        <p:nvSpPr>
          <p:cNvPr id="16" name="Shape 16"/>
          <p:cNvSpPr/>
          <p:nvPr/>
        </p:nvSpPr>
        <p:spPr>
          <a:xfrm>
            <a:off x="1328166" y="1295400"/>
            <a:ext cx="6487667" cy="3152886"/>
          </a:xfrm>
          <a:prstGeom prst="rect">
            <a:avLst/>
          </a:prstGeom>
          <a:noFill/>
          <a:ln cap="flat" cmpd="sng" w="9525">
            <a:solidFill>
              <a:schemeClr val="lt1"/>
            </a:solidFill>
            <a:prstDash val="solid"/>
            <a:round/>
            <a:headEnd len="med" w="med" type="none"/>
            <a:tailEnd len="med" w="med" type="none"/>
          </a:ln>
          <a:effectLst>
            <a:outerShdw blurRad="63500" sx="100500" rotWithShape="0" algn="ctr" sy="100500">
              <a:srgbClr val="000000">
                <a:alpha val="49803"/>
              </a:srgbClr>
            </a:outerShdw>
          </a:effectLst>
        </p:spPr>
        <p:txBody>
          <a:bodyPr anchorCtr="0" anchor="t" bIns="45700" lIns="91425" rIns="91425" tIns="45700">
            <a:noAutofit/>
          </a:bodyPr>
          <a:lstStyle/>
          <a:p>
            <a:pPr indent="0" lvl="0" marL="0" marR="0" rtl="0" algn="l">
              <a:lnSpc>
                <a:spcPct val="100000"/>
              </a:lnSpc>
              <a:spcBef>
                <a:spcPts val="0"/>
              </a:spcBef>
              <a:spcAft>
                <a:spcPts val="0"/>
              </a:spcAft>
              <a:buClr>
                <a:srgbClr val="6DB7D7"/>
              </a:buClr>
              <a:buFont typeface="Noto Sans Symbols"/>
              <a:buNone/>
            </a:pPr>
            <a:r>
              <a:t/>
            </a:r>
            <a:endParaRPr b="0" i="0" sz="3200" u="none" cap="none" strike="noStrike">
              <a:solidFill>
                <a:srgbClr val="595959"/>
              </a:solidFill>
              <a:latin typeface="Source Sans Pro"/>
              <a:ea typeface="Source Sans Pro"/>
              <a:cs typeface="Source Sans Pro"/>
              <a:sym typeface="Source Sans Pro"/>
            </a:endParaRPr>
          </a:p>
        </p:txBody>
      </p:sp>
      <p:sp>
        <p:nvSpPr>
          <p:cNvPr id="17" name="Shape 17"/>
          <p:cNvSpPr txBox="1"/>
          <p:nvPr>
            <p:ph type="ctrTitle"/>
          </p:nvPr>
        </p:nvSpPr>
        <p:spPr>
          <a:xfrm>
            <a:off x="1322920" y="1523999"/>
            <a:ext cx="6498157" cy="1724866"/>
          </a:xfrm>
          <a:prstGeom prst="rect">
            <a:avLst/>
          </a:prstGeom>
          <a:noFill/>
          <a:ln>
            <a:noFill/>
          </a:ln>
        </p:spPr>
        <p:txBody>
          <a:bodyPr anchorCtr="0" anchor="b" bIns="91425" lIns="91425" rIns="91425" tIns="91425"/>
          <a:lstStyle>
            <a:lvl1pPr indent="0" lvl="0" marL="0" marR="0" rtl="0" algn="ctr">
              <a:spcBef>
                <a:spcPts val="0"/>
              </a:spcBef>
              <a:buClr>
                <a:srgbClr val="6DB7D7"/>
              </a:buClr>
              <a:buFont typeface="Noto Sans Symbols"/>
              <a:buNone/>
              <a:defRPr b="0" i="0" sz="4600" u="none" cap="none" strike="noStrike">
                <a:solidFill>
                  <a:schemeClr val="accent1"/>
                </a:solidFill>
                <a:latin typeface="Source Sans Pro"/>
                <a:ea typeface="Source Sans Pro"/>
                <a:cs typeface="Source Sans Pro"/>
                <a:sym typeface="Source Sans Pro"/>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8" name="Shape 18"/>
          <p:cNvSpPr txBox="1"/>
          <p:nvPr>
            <p:ph idx="1" type="subTitle"/>
          </p:nvPr>
        </p:nvSpPr>
        <p:spPr>
          <a:xfrm>
            <a:off x="1322920" y="3299012"/>
            <a:ext cx="6498159" cy="916640"/>
          </a:xfrm>
          <a:prstGeom prst="rect">
            <a:avLst/>
          </a:prstGeom>
          <a:noFill/>
          <a:ln>
            <a:noFill/>
          </a:ln>
        </p:spPr>
        <p:txBody>
          <a:bodyPr anchorCtr="0" anchor="t" bIns="91425" lIns="91425" rIns="91425" tIns="91425"/>
          <a:lstStyle>
            <a:lvl1pPr indent="0" lvl="0" marL="0" marR="0" rtl="0" algn="ctr">
              <a:spcBef>
                <a:spcPts val="300"/>
              </a:spcBef>
              <a:buClr>
                <a:srgbClr val="6DB7D7"/>
              </a:buClr>
              <a:buFont typeface="Noto Sans Symbols"/>
              <a:buNone/>
              <a:defRPr b="0" i="0" sz="1800" u="none" cap="none" strike="noStrike">
                <a:solidFill>
                  <a:srgbClr val="888888"/>
                </a:solidFill>
                <a:latin typeface="Source Sans Pro"/>
                <a:ea typeface="Source Sans Pro"/>
                <a:cs typeface="Source Sans Pro"/>
                <a:sym typeface="Source Sans Pro"/>
              </a:defRPr>
            </a:lvl1pPr>
            <a:lvl2pPr indent="0" lvl="1" marL="457200" marR="0" rtl="0" algn="ctr">
              <a:spcBef>
                <a:spcPts val="600"/>
              </a:spcBef>
              <a:buClr>
                <a:srgbClr val="205C77"/>
              </a:buClr>
              <a:buFont typeface="Noto Sans Symbols"/>
              <a:buNone/>
              <a:defRPr b="0" i="0" sz="2200" u="none" cap="none" strike="noStrike">
                <a:solidFill>
                  <a:srgbClr val="888888"/>
                </a:solidFill>
                <a:latin typeface="Source Sans Pro"/>
                <a:ea typeface="Source Sans Pro"/>
                <a:cs typeface="Source Sans Pro"/>
                <a:sym typeface="Source Sans Pro"/>
              </a:defRPr>
            </a:lvl2pPr>
            <a:lvl3pPr indent="0" lvl="2" marL="914400" marR="0" rtl="0" algn="ctr">
              <a:spcBef>
                <a:spcPts val="600"/>
              </a:spcBef>
              <a:buClr>
                <a:srgbClr val="6DB7D7"/>
              </a:buClr>
              <a:buFont typeface="Noto Sans Symbols"/>
              <a:buNone/>
              <a:defRPr b="0" i="0" sz="2000" u="none" cap="none" strike="noStrike">
                <a:solidFill>
                  <a:srgbClr val="888888"/>
                </a:solidFill>
                <a:latin typeface="Source Sans Pro"/>
                <a:ea typeface="Source Sans Pro"/>
                <a:cs typeface="Source Sans Pro"/>
                <a:sym typeface="Source Sans Pro"/>
              </a:defRPr>
            </a:lvl3pPr>
            <a:lvl4pPr indent="0" lvl="3" marL="1371600" marR="0" rtl="0" algn="ctr">
              <a:spcBef>
                <a:spcPts val="600"/>
              </a:spcBef>
              <a:buClr>
                <a:srgbClr val="205C77"/>
              </a:buClr>
              <a:buFont typeface="Noto Sans Symbols"/>
              <a:buNone/>
              <a:defRPr b="0" i="0" sz="1800" u="none" cap="none" strike="noStrike">
                <a:solidFill>
                  <a:srgbClr val="888888"/>
                </a:solidFill>
                <a:latin typeface="Source Sans Pro"/>
                <a:ea typeface="Source Sans Pro"/>
                <a:cs typeface="Source Sans Pro"/>
                <a:sym typeface="Source Sans Pro"/>
              </a:defRPr>
            </a:lvl4pPr>
            <a:lvl5pPr indent="0" lvl="4" marL="1828800" marR="0" rtl="0" algn="ctr">
              <a:spcBef>
                <a:spcPts val="600"/>
              </a:spcBef>
              <a:buClr>
                <a:srgbClr val="6DB7D7"/>
              </a:buClr>
              <a:buFont typeface="Noto Sans Symbols"/>
              <a:buNone/>
              <a:defRPr b="0" i="0" sz="1800" u="none" cap="none" strike="noStrike">
                <a:solidFill>
                  <a:srgbClr val="888888"/>
                </a:solidFill>
                <a:latin typeface="Source Sans Pro"/>
                <a:ea typeface="Source Sans Pro"/>
                <a:cs typeface="Source Sans Pro"/>
                <a:sym typeface="Source Sans Pro"/>
              </a:defRPr>
            </a:lvl5pPr>
            <a:lvl6pPr indent="0" lvl="5" marL="2286000" marR="0" rtl="0" algn="ctr">
              <a:spcBef>
                <a:spcPts val="360"/>
              </a:spcBef>
              <a:buClr>
                <a:schemeClr val="accent2"/>
              </a:buClr>
              <a:buFont typeface="Noto Sans Symbols"/>
              <a:buNone/>
              <a:defRPr b="0" i="0" sz="1800" u="none" cap="none" strike="noStrike">
                <a:solidFill>
                  <a:srgbClr val="888888"/>
                </a:solidFill>
                <a:latin typeface="Source Sans Pro"/>
                <a:ea typeface="Source Sans Pro"/>
                <a:cs typeface="Source Sans Pro"/>
                <a:sym typeface="Source Sans Pro"/>
              </a:defRPr>
            </a:lvl6pPr>
            <a:lvl7pPr indent="0" lvl="6" marL="2743200" marR="0" rtl="0" algn="ctr">
              <a:spcBef>
                <a:spcPts val="360"/>
              </a:spcBef>
              <a:buClr>
                <a:srgbClr val="6DB7D7"/>
              </a:buClr>
              <a:buFont typeface="Noto Sans Symbols"/>
              <a:buNone/>
              <a:defRPr b="0" i="0" sz="1800" u="none" cap="none" strike="noStrike">
                <a:solidFill>
                  <a:srgbClr val="888888"/>
                </a:solidFill>
                <a:latin typeface="Source Sans Pro"/>
                <a:ea typeface="Source Sans Pro"/>
                <a:cs typeface="Source Sans Pro"/>
                <a:sym typeface="Source Sans Pro"/>
              </a:defRPr>
            </a:lvl7pPr>
            <a:lvl8pPr indent="0" lvl="7" marL="3200400" marR="0" rtl="0" algn="ctr">
              <a:spcBef>
                <a:spcPts val="360"/>
              </a:spcBef>
              <a:buClr>
                <a:schemeClr val="accent2"/>
              </a:buClr>
              <a:buFont typeface="Noto Sans Symbols"/>
              <a:buNone/>
              <a:defRPr b="0" i="0" sz="1800" u="none" cap="none" strike="noStrike">
                <a:solidFill>
                  <a:srgbClr val="888888"/>
                </a:solidFill>
                <a:latin typeface="Source Sans Pro"/>
                <a:ea typeface="Source Sans Pro"/>
                <a:cs typeface="Source Sans Pro"/>
                <a:sym typeface="Source Sans Pro"/>
              </a:defRPr>
            </a:lvl8pPr>
            <a:lvl9pPr indent="0" lvl="8" marL="3657600" marR="0" rtl="0" algn="ctr">
              <a:spcBef>
                <a:spcPts val="360"/>
              </a:spcBef>
              <a:buClr>
                <a:srgbClr val="6DB7D7"/>
              </a:buClr>
              <a:buFont typeface="Noto Sans Symbols"/>
              <a:buNone/>
              <a:defRPr b="0" i="0" sz="1800" u="none" cap="none" strike="noStrike">
                <a:solidFill>
                  <a:srgbClr val="888888"/>
                </a:solidFill>
                <a:latin typeface="Source Sans Pro"/>
                <a:ea typeface="Source Sans Pro"/>
                <a:cs typeface="Source Sans Pro"/>
                <a:sym typeface="Source Sans Pro"/>
              </a:defRPr>
            </a:lvl9pPr>
          </a:lstStyle>
          <a:p/>
        </p:txBody>
      </p:sp>
      <p:sp>
        <p:nvSpPr>
          <p:cNvPr id="19" name="Shape 19"/>
          <p:cNvSpPr txBox="1"/>
          <p:nvPr>
            <p:ph idx="10" type="dt"/>
          </p:nvPr>
        </p:nvSpPr>
        <p:spPr>
          <a:xfrm>
            <a:off x="5629835" y="6275667"/>
            <a:ext cx="2133599" cy="365125"/>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lt1"/>
              </a:buClr>
              <a:buFont typeface="Arial"/>
              <a:buNone/>
              <a:defRPr b="0" i="0" sz="1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0" name="Shape 20"/>
          <p:cNvSpPr txBox="1"/>
          <p:nvPr>
            <p:ph idx="11" type="ftr"/>
          </p:nvPr>
        </p:nvSpPr>
        <p:spPr>
          <a:xfrm>
            <a:off x="264458" y="6275667"/>
            <a:ext cx="484094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1"/>
              </a:buClr>
              <a:buFont typeface="Arial"/>
              <a:buNone/>
              <a:defRPr b="0" i="0" sz="1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1" name="Shape 21"/>
          <p:cNvSpPr txBox="1"/>
          <p:nvPr>
            <p:ph idx="12" type="sldNum"/>
          </p:nvPr>
        </p:nvSpPr>
        <p:spPr>
          <a:xfrm>
            <a:off x="7897906" y="6275667"/>
            <a:ext cx="9905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1"/>
              </a:buClr>
              <a:buSzPct val="25000"/>
              <a:buFont typeface="Rokkitt"/>
              <a:buNone/>
            </a:pPr>
            <a:fld id="{00000000-1234-1234-1234-123412341234}" type="slidenum">
              <a:rPr b="0" i="0" lang="en-US" sz="1100" u="none" cap="none" strike="noStrike">
                <a:solidFill>
                  <a:schemeClr val="dk1"/>
                </a:solidFill>
                <a:latin typeface="Rokkitt"/>
                <a:ea typeface="Rokkitt"/>
                <a:cs typeface="Rokkitt"/>
                <a:sym typeface="Rokkitt"/>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71" name="Shape 71"/>
        <p:cNvGrpSpPr/>
        <p:nvPr/>
      </p:nvGrpSpPr>
      <p:grpSpPr>
        <a:xfrm>
          <a:off x="0" y="0"/>
          <a:ext cx="0" cy="0"/>
          <a:chOff x="0" y="0"/>
          <a:chExt cx="0" cy="0"/>
        </a:xfrm>
      </p:grpSpPr>
      <p:sp>
        <p:nvSpPr>
          <p:cNvPr id="72" name="Shape 72"/>
          <p:cNvSpPr txBox="1"/>
          <p:nvPr>
            <p:ph type="title"/>
          </p:nvPr>
        </p:nvSpPr>
        <p:spPr>
          <a:xfrm>
            <a:off x="533399" y="611872"/>
            <a:ext cx="3840479" cy="1162049"/>
          </a:xfrm>
          <a:prstGeom prst="rect">
            <a:avLst/>
          </a:prstGeom>
          <a:noFill/>
          <a:ln>
            <a:noFill/>
          </a:ln>
        </p:spPr>
        <p:txBody>
          <a:bodyPr anchorCtr="0" anchor="b" bIns="91425" lIns="91425" rIns="91425" tIns="91425"/>
          <a:lstStyle>
            <a:lvl1pPr indent="0" lvl="0" marL="0" marR="0" rtl="0" algn="ctr">
              <a:spcBef>
                <a:spcPts val="0"/>
              </a:spcBef>
              <a:buClr>
                <a:schemeClr val="accent1"/>
              </a:buClr>
              <a:buFont typeface="Source Sans Pro"/>
              <a:buNone/>
              <a:defRPr b="0" i="0" sz="3600" u="none" cap="none" strike="noStrike">
                <a:solidFill>
                  <a:schemeClr val="accent1"/>
                </a:solidFill>
                <a:latin typeface="Source Sans Pro"/>
                <a:ea typeface="Source Sans Pro"/>
                <a:cs typeface="Source Sans Pro"/>
                <a:sym typeface="Source Sans Pro"/>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3" name="Shape 73"/>
          <p:cNvSpPr txBox="1"/>
          <p:nvPr>
            <p:ph idx="1" type="body"/>
          </p:nvPr>
        </p:nvSpPr>
        <p:spPr>
          <a:xfrm>
            <a:off x="4742823" y="368300"/>
            <a:ext cx="3840479" cy="5575300"/>
          </a:xfrm>
          <a:prstGeom prst="rect">
            <a:avLst/>
          </a:prstGeom>
          <a:noFill/>
          <a:ln>
            <a:noFill/>
          </a:ln>
        </p:spPr>
        <p:txBody>
          <a:bodyPr anchorCtr="0" anchor="t" bIns="91425" lIns="91425" rIns="91425" tIns="91425"/>
          <a:lstStyle>
            <a:lvl1pPr indent="-195580" lvl="0" marL="349250" marR="0" rtl="0" algn="l">
              <a:spcBef>
                <a:spcPts val="2000"/>
              </a:spcBef>
              <a:buClr>
                <a:srgbClr val="6DB7D7"/>
              </a:buClr>
              <a:buSzPct val="110000"/>
              <a:buFont typeface="Noto Sans Symbols"/>
              <a:buChar char="●"/>
              <a:defRPr b="0" i="0" sz="2200" u="none" cap="none" strike="noStrike">
                <a:solidFill>
                  <a:srgbClr val="595959"/>
                </a:solidFill>
                <a:latin typeface="Source Sans Pro"/>
                <a:ea typeface="Source Sans Pro"/>
                <a:cs typeface="Source Sans Pro"/>
                <a:sym typeface="Source Sans Pro"/>
              </a:defRPr>
            </a:lvl1pPr>
            <a:lvl2pPr indent="-203200" lvl="1" marL="685800" marR="0" rtl="0" algn="l">
              <a:spcBef>
                <a:spcPts val="600"/>
              </a:spcBef>
              <a:buClr>
                <a:srgbClr val="205C77"/>
              </a:buClr>
              <a:buSzPct val="110000"/>
              <a:buFont typeface="Noto Sans Symbols"/>
              <a:buChar char="●"/>
              <a:defRPr b="0" i="0" sz="2000" u="none" cap="none" strike="noStrike">
                <a:solidFill>
                  <a:srgbClr val="595959"/>
                </a:solidFill>
                <a:latin typeface="Source Sans Pro"/>
                <a:ea typeface="Source Sans Pro"/>
                <a:cs typeface="Source Sans Pro"/>
                <a:sym typeface="Source Sans Pro"/>
              </a:defRPr>
            </a:lvl2pPr>
            <a:lvl3pPr indent="-156844" lvl="2" marL="968375" marR="0" rtl="0" algn="l">
              <a:spcBef>
                <a:spcPts val="600"/>
              </a:spcBef>
              <a:buClr>
                <a:srgbClr val="6DB7D7"/>
              </a:buClr>
              <a:buSzPct val="109999"/>
              <a:buFont typeface="Noto Sans Symbols"/>
              <a:buChar char="●"/>
              <a:defRPr b="0" i="0" sz="1800" u="none" cap="none" strike="noStrike">
                <a:solidFill>
                  <a:srgbClr val="595959"/>
                </a:solidFill>
                <a:latin typeface="Source Sans Pro"/>
                <a:ea typeface="Source Sans Pro"/>
                <a:cs typeface="Source Sans Pro"/>
                <a:sym typeface="Source Sans Pro"/>
              </a:defRPr>
            </a:lvl3pPr>
            <a:lvl4pPr indent="-172719" lvl="3" marL="1263650" marR="0" rtl="0" algn="l">
              <a:spcBef>
                <a:spcPts val="600"/>
              </a:spcBef>
              <a:buClr>
                <a:srgbClr val="205C77"/>
              </a:buClr>
              <a:buSzPct val="109999"/>
              <a:buFont typeface="Noto Sans Symbols"/>
              <a:buChar char="●"/>
              <a:defRPr b="0" i="0" sz="1800" u="none" cap="none" strike="noStrike">
                <a:solidFill>
                  <a:srgbClr val="595959"/>
                </a:solidFill>
                <a:latin typeface="Source Sans Pro"/>
                <a:ea typeface="Source Sans Pro"/>
                <a:cs typeface="Source Sans Pro"/>
                <a:sym typeface="Source Sans Pro"/>
              </a:defRPr>
            </a:lvl4pPr>
            <a:lvl5pPr indent="-163194" lvl="4" marL="1546225" marR="0" rtl="0" algn="l">
              <a:spcBef>
                <a:spcPts val="600"/>
              </a:spcBef>
              <a:buClr>
                <a:srgbClr val="6DB7D7"/>
              </a:buClr>
              <a:buSzPct val="109999"/>
              <a:buFont typeface="Noto Sans Symbols"/>
              <a:buChar char="●"/>
              <a:defRPr b="0" i="0" sz="1800" u="none" cap="none" strike="noStrike">
                <a:solidFill>
                  <a:srgbClr val="595959"/>
                </a:solidFill>
                <a:latin typeface="Source Sans Pro"/>
                <a:ea typeface="Source Sans Pro"/>
                <a:cs typeface="Source Sans Pro"/>
                <a:sym typeface="Source Sans Pro"/>
              </a:defRPr>
            </a:lvl5pPr>
            <a:lvl6pPr indent="-152400" lvl="5" marL="1828800" marR="0" rtl="0" algn="l">
              <a:spcBef>
                <a:spcPts val="400"/>
              </a:spcBef>
              <a:buClr>
                <a:schemeClr val="accent2"/>
              </a:buClr>
              <a:buSzPct val="110000"/>
              <a:buFont typeface="Noto Sans Symbols"/>
              <a:buChar char="●"/>
              <a:defRPr b="0" i="0" sz="2000" u="none" cap="none" strike="noStrike">
                <a:solidFill>
                  <a:srgbClr val="595959"/>
                </a:solidFill>
                <a:latin typeface="Source Sans Pro"/>
                <a:ea typeface="Source Sans Pro"/>
                <a:cs typeface="Source Sans Pro"/>
                <a:sym typeface="Source Sans Pro"/>
              </a:defRPr>
            </a:lvl6pPr>
            <a:lvl7pPr indent="-149225" lvl="6" marL="2117725" marR="0" rtl="0" algn="l">
              <a:spcBef>
                <a:spcPts val="400"/>
              </a:spcBef>
              <a:buClr>
                <a:srgbClr val="6DB7D7"/>
              </a:buClr>
              <a:buSzPct val="110000"/>
              <a:buFont typeface="Noto Sans Symbols"/>
              <a:buChar char="●"/>
              <a:defRPr b="0" i="0" sz="2000" u="none" cap="none" strike="noStrike">
                <a:solidFill>
                  <a:srgbClr val="595959"/>
                </a:solidFill>
                <a:latin typeface="Source Sans Pro"/>
                <a:ea typeface="Source Sans Pro"/>
                <a:cs typeface="Source Sans Pro"/>
                <a:sym typeface="Source Sans Pro"/>
              </a:defRPr>
            </a:lvl7pPr>
            <a:lvl8pPr indent="-150813" lvl="7" marL="2398713" marR="0" rtl="0" algn="l">
              <a:spcBef>
                <a:spcPts val="400"/>
              </a:spcBef>
              <a:buClr>
                <a:schemeClr val="accent2"/>
              </a:buClr>
              <a:buSzPct val="110000"/>
              <a:buFont typeface="Noto Sans Symbols"/>
              <a:buChar char="●"/>
              <a:defRPr b="0" i="0" sz="2000" u="none" cap="none" strike="noStrike">
                <a:solidFill>
                  <a:srgbClr val="595959"/>
                </a:solidFill>
                <a:latin typeface="Source Sans Pro"/>
                <a:ea typeface="Source Sans Pro"/>
                <a:cs typeface="Source Sans Pro"/>
                <a:sym typeface="Source Sans Pro"/>
              </a:defRPr>
            </a:lvl8pPr>
            <a:lvl9pPr indent="-149225" lvl="8" marL="2689225" marR="0" rtl="0" algn="l">
              <a:spcBef>
                <a:spcPts val="400"/>
              </a:spcBef>
              <a:buClr>
                <a:srgbClr val="6DB7D7"/>
              </a:buClr>
              <a:buSzPct val="110000"/>
              <a:buFont typeface="Noto Sans Symbols"/>
              <a:buChar char="●"/>
              <a:defRPr b="0" i="0" sz="2000" u="none" cap="none" strike="noStrike">
                <a:solidFill>
                  <a:srgbClr val="595959"/>
                </a:solidFill>
                <a:latin typeface="Source Sans Pro"/>
                <a:ea typeface="Source Sans Pro"/>
                <a:cs typeface="Source Sans Pro"/>
                <a:sym typeface="Source Sans Pro"/>
              </a:defRPr>
            </a:lvl9pPr>
          </a:lstStyle>
          <a:p/>
        </p:txBody>
      </p:sp>
      <p:sp>
        <p:nvSpPr>
          <p:cNvPr id="74" name="Shape 74"/>
          <p:cNvSpPr txBox="1"/>
          <p:nvPr>
            <p:ph idx="2" type="body"/>
          </p:nvPr>
        </p:nvSpPr>
        <p:spPr>
          <a:xfrm>
            <a:off x="533399" y="1787856"/>
            <a:ext cx="3840479" cy="3720152"/>
          </a:xfrm>
          <a:prstGeom prst="rect">
            <a:avLst/>
          </a:prstGeom>
          <a:noFill/>
          <a:ln>
            <a:noFill/>
          </a:ln>
        </p:spPr>
        <p:txBody>
          <a:bodyPr anchorCtr="0" anchor="t" bIns="91425" lIns="91425" rIns="91425" tIns="91425"/>
          <a:lstStyle>
            <a:lvl1pPr indent="0" lvl="0" marL="0" marR="0" rtl="0" algn="ctr">
              <a:spcBef>
                <a:spcPts val="600"/>
              </a:spcBef>
              <a:buClr>
                <a:srgbClr val="6DB7D7"/>
              </a:buClr>
              <a:buFont typeface="Noto Sans Symbols"/>
              <a:buNone/>
              <a:defRPr b="0" i="0" sz="1800" u="none" cap="none" strike="noStrike">
                <a:solidFill>
                  <a:srgbClr val="595959"/>
                </a:solidFill>
                <a:latin typeface="Source Sans Pro"/>
                <a:ea typeface="Source Sans Pro"/>
                <a:cs typeface="Source Sans Pro"/>
                <a:sym typeface="Source Sans Pro"/>
              </a:defRPr>
            </a:lvl1pPr>
            <a:lvl2pPr indent="0" lvl="1" marL="457200" marR="0" rtl="0" algn="l">
              <a:spcBef>
                <a:spcPts val="600"/>
              </a:spcBef>
              <a:buClr>
                <a:srgbClr val="205C77"/>
              </a:buClr>
              <a:buFont typeface="Noto Sans Symbols"/>
              <a:buNone/>
              <a:defRPr b="0" i="0" sz="1200" u="none" cap="none" strike="noStrike">
                <a:solidFill>
                  <a:srgbClr val="595959"/>
                </a:solidFill>
                <a:latin typeface="Source Sans Pro"/>
                <a:ea typeface="Source Sans Pro"/>
                <a:cs typeface="Source Sans Pro"/>
                <a:sym typeface="Source Sans Pro"/>
              </a:defRPr>
            </a:lvl2pPr>
            <a:lvl3pPr indent="0" lvl="2" marL="914400" marR="0" rtl="0" algn="l">
              <a:spcBef>
                <a:spcPts val="600"/>
              </a:spcBef>
              <a:buClr>
                <a:srgbClr val="6DB7D7"/>
              </a:buClr>
              <a:buFont typeface="Noto Sans Symbols"/>
              <a:buNone/>
              <a:defRPr b="0" i="0" sz="1000" u="none" cap="none" strike="noStrike">
                <a:solidFill>
                  <a:srgbClr val="595959"/>
                </a:solidFill>
                <a:latin typeface="Source Sans Pro"/>
                <a:ea typeface="Source Sans Pro"/>
                <a:cs typeface="Source Sans Pro"/>
                <a:sym typeface="Source Sans Pro"/>
              </a:defRPr>
            </a:lvl3pPr>
            <a:lvl4pPr indent="0" lvl="3" marL="1371600" marR="0" rtl="0" algn="l">
              <a:spcBef>
                <a:spcPts val="600"/>
              </a:spcBef>
              <a:buClr>
                <a:srgbClr val="205C77"/>
              </a:buClr>
              <a:buFont typeface="Noto Sans Symbols"/>
              <a:buNone/>
              <a:defRPr b="0" i="0" sz="900" u="none" cap="none" strike="noStrike">
                <a:solidFill>
                  <a:srgbClr val="595959"/>
                </a:solidFill>
                <a:latin typeface="Source Sans Pro"/>
                <a:ea typeface="Source Sans Pro"/>
                <a:cs typeface="Source Sans Pro"/>
                <a:sym typeface="Source Sans Pro"/>
              </a:defRPr>
            </a:lvl4pPr>
            <a:lvl5pPr indent="0" lvl="4" marL="1828800" marR="0" rtl="0" algn="l">
              <a:spcBef>
                <a:spcPts val="600"/>
              </a:spcBef>
              <a:buClr>
                <a:srgbClr val="6DB7D7"/>
              </a:buClr>
              <a:buFont typeface="Noto Sans Symbols"/>
              <a:buNone/>
              <a:defRPr b="0" i="0" sz="900" u="none" cap="none" strike="noStrike">
                <a:solidFill>
                  <a:srgbClr val="595959"/>
                </a:solidFill>
                <a:latin typeface="Source Sans Pro"/>
                <a:ea typeface="Source Sans Pro"/>
                <a:cs typeface="Source Sans Pro"/>
                <a:sym typeface="Source Sans Pro"/>
              </a:defRPr>
            </a:lvl5pPr>
            <a:lvl6pPr indent="0" lvl="5" marL="2286000" marR="0" rtl="0" algn="l">
              <a:spcBef>
                <a:spcPts val="180"/>
              </a:spcBef>
              <a:buClr>
                <a:schemeClr val="accent2"/>
              </a:buClr>
              <a:buFont typeface="Noto Sans Symbols"/>
              <a:buNone/>
              <a:defRPr b="0" i="0" sz="900" u="none" cap="none" strike="noStrike">
                <a:solidFill>
                  <a:srgbClr val="595959"/>
                </a:solidFill>
                <a:latin typeface="Source Sans Pro"/>
                <a:ea typeface="Source Sans Pro"/>
                <a:cs typeface="Source Sans Pro"/>
                <a:sym typeface="Source Sans Pro"/>
              </a:defRPr>
            </a:lvl6pPr>
            <a:lvl7pPr indent="0" lvl="6" marL="2743200" marR="0" rtl="0" algn="l">
              <a:spcBef>
                <a:spcPts val="180"/>
              </a:spcBef>
              <a:buClr>
                <a:srgbClr val="6DB7D7"/>
              </a:buClr>
              <a:buFont typeface="Noto Sans Symbols"/>
              <a:buNone/>
              <a:defRPr b="0" i="0" sz="900" u="none" cap="none" strike="noStrike">
                <a:solidFill>
                  <a:srgbClr val="595959"/>
                </a:solidFill>
                <a:latin typeface="Source Sans Pro"/>
                <a:ea typeface="Source Sans Pro"/>
                <a:cs typeface="Source Sans Pro"/>
                <a:sym typeface="Source Sans Pro"/>
              </a:defRPr>
            </a:lvl7pPr>
            <a:lvl8pPr indent="0" lvl="7" marL="3200400" marR="0" rtl="0" algn="l">
              <a:spcBef>
                <a:spcPts val="180"/>
              </a:spcBef>
              <a:buClr>
                <a:schemeClr val="accent2"/>
              </a:buClr>
              <a:buFont typeface="Noto Sans Symbols"/>
              <a:buNone/>
              <a:defRPr b="0" i="0" sz="900" u="none" cap="none" strike="noStrike">
                <a:solidFill>
                  <a:srgbClr val="595959"/>
                </a:solidFill>
                <a:latin typeface="Source Sans Pro"/>
                <a:ea typeface="Source Sans Pro"/>
                <a:cs typeface="Source Sans Pro"/>
                <a:sym typeface="Source Sans Pro"/>
              </a:defRPr>
            </a:lvl8pPr>
            <a:lvl9pPr indent="0" lvl="8" marL="3657600" marR="0" rtl="0" algn="l">
              <a:spcBef>
                <a:spcPts val="180"/>
              </a:spcBef>
              <a:buClr>
                <a:srgbClr val="6DB7D7"/>
              </a:buClr>
              <a:buFont typeface="Noto Sans Symbols"/>
              <a:buNone/>
              <a:defRPr b="0" i="0" sz="900" u="none" cap="none" strike="noStrike">
                <a:solidFill>
                  <a:srgbClr val="595959"/>
                </a:solidFill>
                <a:latin typeface="Source Sans Pro"/>
                <a:ea typeface="Source Sans Pro"/>
                <a:cs typeface="Source Sans Pro"/>
                <a:sym typeface="Source Sans Pro"/>
              </a:defRPr>
            </a:lvl9pPr>
          </a:lstStyle>
          <a:p/>
        </p:txBody>
      </p:sp>
      <p:sp>
        <p:nvSpPr>
          <p:cNvPr id="75" name="Shape 75"/>
          <p:cNvSpPr txBox="1"/>
          <p:nvPr>
            <p:ph idx="10" type="dt"/>
          </p:nvPr>
        </p:nvSpPr>
        <p:spPr>
          <a:xfrm>
            <a:off x="5629835" y="6275667"/>
            <a:ext cx="2133599" cy="365125"/>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lt1"/>
              </a:buClr>
              <a:buFont typeface="Arial"/>
              <a:buNone/>
              <a:defRPr b="0" i="0" sz="1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76" name="Shape 76"/>
          <p:cNvSpPr txBox="1"/>
          <p:nvPr>
            <p:ph idx="11" type="ftr"/>
          </p:nvPr>
        </p:nvSpPr>
        <p:spPr>
          <a:xfrm>
            <a:off x="264458" y="6275667"/>
            <a:ext cx="484094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1"/>
              </a:buClr>
              <a:buFont typeface="Arial"/>
              <a:buNone/>
              <a:defRPr b="0" i="0" sz="1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77" name="Shape 77"/>
          <p:cNvSpPr txBox="1"/>
          <p:nvPr>
            <p:ph idx="12" type="sldNum"/>
          </p:nvPr>
        </p:nvSpPr>
        <p:spPr>
          <a:xfrm>
            <a:off x="7897906" y="6275667"/>
            <a:ext cx="9905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1"/>
              </a:buClr>
              <a:buSzPct val="25000"/>
              <a:buFont typeface="Impact"/>
              <a:buNone/>
            </a:pPr>
            <a:fld id="{00000000-1234-1234-1234-123412341234}" type="slidenum">
              <a:rPr b="0" i="0" lang="en-US" sz="8200" u="none" cap="none" strike="noStrike">
                <a:solidFill>
                  <a:schemeClr val="dk1"/>
                </a:solidFill>
                <a:latin typeface="Impact"/>
                <a:ea typeface="Impact"/>
                <a:cs typeface="Impact"/>
                <a:sym typeface="Impact"/>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icture with Caption">
    <p:spTree>
      <p:nvGrpSpPr>
        <p:cNvPr id="78" name="Shape 78"/>
        <p:cNvGrpSpPr/>
        <p:nvPr/>
      </p:nvGrpSpPr>
      <p:grpSpPr>
        <a:xfrm>
          <a:off x="0" y="0"/>
          <a:ext cx="0" cy="0"/>
          <a:chOff x="0" y="0"/>
          <a:chExt cx="0" cy="0"/>
        </a:xfrm>
      </p:grpSpPr>
      <p:sp>
        <p:nvSpPr>
          <p:cNvPr id="79" name="Shape 79"/>
          <p:cNvSpPr txBox="1"/>
          <p:nvPr>
            <p:ph type="title"/>
          </p:nvPr>
        </p:nvSpPr>
        <p:spPr>
          <a:xfrm>
            <a:off x="533397" y="611872"/>
            <a:ext cx="4079545" cy="1162049"/>
          </a:xfrm>
          <a:prstGeom prst="rect">
            <a:avLst/>
          </a:prstGeom>
          <a:noFill/>
          <a:ln>
            <a:noFill/>
          </a:ln>
        </p:spPr>
        <p:txBody>
          <a:bodyPr anchorCtr="0" anchor="b" bIns="91425" lIns="91425" rIns="91425" tIns="91425"/>
          <a:lstStyle>
            <a:lvl1pPr indent="0" lvl="0" marL="0" marR="0" rtl="0" algn="ctr">
              <a:spcBef>
                <a:spcPts val="0"/>
              </a:spcBef>
              <a:buClr>
                <a:schemeClr val="accent1"/>
              </a:buClr>
              <a:buFont typeface="Source Sans Pro"/>
              <a:buNone/>
              <a:defRPr b="0" i="0" sz="3600" u="none" cap="none" strike="noStrike">
                <a:solidFill>
                  <a:schemeClr val="accent1"/>
                </a:solidFill>
                <a:latin typeface="Source Sans Pro"/>
                <a:ea typeface="Source Sans Pro"/>
                <a:cs typeface="Source Sans Pro"/>
                <a:sym typeface="Source Sans Pro"/>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0" name="Shape 80"/>
          <p:cNvSpPr txBox="1"/>
          <p:nvPr>
            <p:ph idx="1" type="body"/>
          </p:nvPr>
        </p:nvSpPr>
        <p:spPr>
          <a:xfrm>
            <a:off x="533397" y="1787856"/>
            <a:ext cx="4079545" cy="3720152"/>
          </a:xfrm>
          <a:prstGeom prst="rect">
            <a:avLst/>
          </a:prstGeom>
          <a:noFill/>
          <a:ln>
            <a:noFill/>
          </a:ln>
        </p:spPr>
        <p:txBody>
          <a:bodyPr anchorCtr="0" anchor="t" bIns="91425" lIns="91425" rIns="91425" tIns="91425"/>
          <a:lstStyle>
            <a:lvl1pPr indent="0" lvl="0" marL="0" marR="0" rtl="0" algn="ctr">
              <a:spcBef>
                <a:spcPts val="600"/>
              </a:spcBef>
              <a:buClr>
                <a:srgbClr val="6DB7D7"/>
              </a:buClr>
              <a:buFont typeface="Noto Sans Symbols"/>
              <a:buNone/>
              <a:defRPr b="0" i="0" sz="1800" u="none" cap="none" strike="noStrike">
                <a:solidFill>
                  <a:srgbClr val="595959"/>
                </a:solidFill>
                <a:latin typeface="Source Sans Pro"/>
                <a:ea typeface="Source Sans Pro"/>
                <a:cs typeface="Source Sans Pro"/>
                <a:sym typeface="Source Sans Pro"/>
              </a:defRPr>
            </a:lvl1pPr>
            <a:lvl2pPr indent="0" lvl="1" marL="457200" marR="0" rtl="0" algn="l">
              <a:spcBef>
                <a:spcPts val="600"/>
              </a:spcBef>
              <a:buClr>
                <a:srgbClr val="205C77"/>
              </a:buClr>
              <a:buFont typeface="Noto Sans Symbols"/>
              <a:buNone/>
              <a:defRPr b="0" i="0" sz="1200" u="none" cap="none" strike="noStrike">
                <a:solidFill>
                  <a:srgbClr val="595959"/>
                </a:solidFill>
                <a:latin typeface="Source Sans Pro"/>
                <a:ea typeface="Source Sans Pro"/>
                <a:cs typeface="Source Sans Pro"/>
                <a:sym typeface="Source Sans Pro"/>
              </a:defRPr>
            </a:lvl2pPr>
            <a:lvl3pPr indent="0" lvl="2" marL="914400" marR="0" rtl="0" algn="l">
              <a:spcBef>
                <a:spcPts val="600"/>
              </a:spcBef>
              <a:buClr>
                <a:srgbClr val="6DB7D7"/>
              </a:buClr>
              <a:buFont typeface="Noto Sans Symbols"/>
              <a:buNone/>
              <a:defRPr b="0" i="0" sz="1000" u="none" cap="none" strike="noStrike">
                <a:solidFill>
                  <a:srgbClr val="595959"/>
                </a:solidFill>
                <a:latin typeface="Source Sans Pro"/>
                <a:ea typeface="Source Sans Pro"/>
                <a:cs typeface="Source Sans Pro"/>
                <a:sym typeface="Source Sans Pro"/>
              </a:defRPr>
            </a:lvl3pPr>
            <a:lvl4pPr indent="0" lvl="3" marL="1371600" marR="0" rtl="0" algn="l">
              <a:spcBef>
                <a:spcPts val="600"/>
              </a:spcBef>
              <a:buClr>
                <a:srgbClr val="205C77"/>
              </a:buClr>
              <a:buFont typeface="Noto Sans Symbols"/>
              <a:buNone/>
              <a:defRPr b="0" i="0" sz="900" u="none" cap="none" strike="noStrike">
                <a:solidFill>
                  <a:srgbClr val="595959"/>
                </a:solidFill>
                <a:latin typeface="Source Sans Pro"/>
                <a:ea typeface="Source Sans Pro"/>
                <a:cs typeface="Source Sans Pro"/>
                <a:sym typeface="Source Sans Pro"/>
              </a:defRPr>
            </a:lvl4pPr>
            <a:lvl5pPr indent="0" lvl="4" marL="1828800" marR="0" rtl="0" algn="l">
              <a:spcBef>
                <a:spcPts val="600"/>
              </a:spcBef>
              <a:buClr>
                <a:srgbClr val="6DB7D7"/>
              </a:buClr>
              <a:buFont typeface="Noto Sans Symbols"/>
              <a:buNone/>
              <a:defRPr b="0" i="0" sz="900" u="none" cap="none" strike="noStrike">
                <a:solidFill>
                  <a:srgbClr val="595959"/>
                </a:solidFill>
                <a:latin typeface="Source Sans Pro"/>
                <a:ea typeface="Source Sans Pro"/>
                <a:cs typeface="Source Sans Pro"/>
                <a:sym typeface="Source Sans Pro"/>
              </a:defRPr>
            </a:lvl5pPr>
            <a:lvl6pPr indent="0" lvl="5" marL="2286000" marR="0" rtl="0" algn="l">
              <a:spcBef>
                <a:spcPts val="180"/>
              </a:spcBef>
              <a:buClr>
                <a:schemeClr val="accent2"/>
              </a:buClr>
              <a:buFont typeface="Noto Sans Symbols"/>
              <a:buNone/>
              <a:defRPr b="0" i="0" sz="900" u="none" cap="none" strike="noStrike">
                <a:solidFill>
                  <a:srgbClr val="595959"/>
                </a:solidFill>
                <a:latin typeface="Source Sans Pro"/>
                <a:ea typeface="Source Sans Pro"/>
                <a:cs typeface="Source Sans Pro"/>
                <a:sym typeface="Source Sans Pro"/>
              </a:defRPr>
            </a:lvl6pPr>
            <a:lvl7pPr indent="0" lvl="6" marL="2743200" marR="0" rtl="0" algn="l">
              <a:spcBef>
                <a:spcPts val="180"/>
              </a:spcBef>
              <a:buClr>
                <a:srgbClr val="6DB7D7"/>
              </a:buClr>
              <a:buFont typeface="Noto Sans Symbols"/>
              <a:buNone/>
              <a:defRPr b="0" i="0" sz="900" u="none" cap="none" strike="noStrike">
                <a:solidFill>
                  <a:srgbClr val="595959"/>
                </a:solidFill>
                <a:latin typeface="Source Sans Pro"/>
                <a:ea typeface="Source Sans Pro"/>
                <a:cs typeface="Source Sans Pro"/>
                <a:sym typeface="Source Sans Pro"/>
              </a:defRPr>
            </a:lvl7pPr>
            <a:lvl8pPr indent="0" lvl="7" marL="3200400" marR="0" rtl="0" algn="l">
              <a:spcBef>
                <a:spcPts val="180"/>
              </a:spcBef>
              <a:buClr>
                <a:schemeClr val="accent2"/>
              </a:buClr>
              <a:buFont typeface="Noto Sans Symbols"/>
              <a:buNone/>
              <a:defRPr b="0" i="0" sz="900" u="none" cap="none" strike="noStrike">
                <a:solidFill>
                  <a:srgbClr val="595959"/>
                </a:solidFill>
                <a:latin typeface="Source Sans Pro"/>
                <a:ea typeface="Source Sans Pro"/>
                <a:cs typeface="Source Sans Pro"/>
                <a:sym typeface="Source Sans Pro"/>
              </a:defRPr>
            </a:lvl8pPr>
            <a:lvl9pPr indent="0" lvl="8" marL="3657600" marR="0" rtl="0" algn="l">
              <a:spcBef>
                <a:spcPts val="180"/>
              </a:spcBef>
              <a:buClr>
                <a:srgbClr val="6DB7D7"/>
              </a:buClr>
              <a:buFont typeface="Noto Sans Symbols"/>
              <a:buNone/>
              <a:defRPr b="0" i="0" sz="900" u="none" cap="none" strike="noStrike">
                <a:solidFill>
                  <a:srgbClr val="595959"/>
                </a:solidFill>
                <a:latin typeface="Source Sans Pro"/>
                <a:ea typeface="Source Sans Pro"/>
                <a:cs typeface="Source Sans Pro"/>
                <a:sym typeface="Source Sans Pro"/>
              </a:defRPr>
            </a:lvl9pPr>
          </a:lstStyle>
          <a:p/>
        </p:txBody>
      </p:sp>
      <p:sp>
        <p:nvSpPr>
          <p:cNvPr id="81" name="Shape 81"/>
          <p:cNvSpPr txBox="1"/>
          <p:nvPr>
            <p:ph idx="10" type="dt"/>
          </p:nvPr>
        </p:nvSpPr>
        <p:spPr>
          <a:xfrm>
            <a:off x="5629835" y="6275667"/>
            <a:ext cx="2133599" cy="365125"/>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lt1"/>
              </a:buClr>
              <a:buFont typeface="Arial"/>
              <a:buNone/>
              <a:defRPr b="0" i="0" sz="1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82" name="Shape 82"/>
          <p:cNvSpPr txBox="1"/>
          <p:nvPr>
            <p:ph idx="11" type="ftr"/>
          </p:nvPr>
        </p:nvSpPr>
        <p:spPr>
          <a:xfrm>
            <a:off x="264458" y="6275667"/>
            <a:ext cx="484094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1"/>
              </a:buClr>
              <a:buFont typeface="Arial"/>
              <a:buNone/>
              <a:defRPr b="0" i="0" sz="1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83" name="Shape 83"/>
          <p:cNvSpPr txBox="1"/>
          <p:nvPr>
            <p:ph idx="12" type="sldNum"/>
          </p:nvPr>
        </p:nvSpPr>
        <p:spPr>
          <a:xfrm>
            <a:off x="7897906" y="6275667"/>
            <a:ext cx="9905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1"/>
              </a:buClr>
              <a:buSzPct val="25000"/>
              <a:buFont typeface="Rokkitt"/>
              <a:buNone/>
            </a:pPr>
            <a:fld id="{00000000-1234-1234-1234-123412341234}" type="slidenum">
              <a:rPr b="0" i="0" lang="en-US" sz="1100" u="none" cap="none" strike="noStrike">
                <a:solidFill>
                  <a:schemeClr val="dk1"/>
                </a:solidFill>
                <a:latin typeface="Rokkitt"/>
                <a:ea typeface="Rokkitt"/>
                <a:cs typeface="Rokkitt"/>
                <a:sym typeface="Rokkitt"/>
              </a:rPr>
              <a:t>‹#›</a:t>
            </a:fld>
          </a:p>
        </p:txBody>
      </p:sp>
      <p:sp>
        <p:nvSpPr>
          <p:cNvPr id="84" name="Shape 84"/>
          <p:cNvSpPr/>
          <p:nvPr>
            <p:ph idx="2" type="pic"/>
          </p:nvPr>
        </p:nvSpPr>
        <p:spPr>
          <a:xfrm>
            <a:off x="5090617" y="359391"/>
            <a:ext cx="3657600" cy="5318076"/>
          </a:xfrm>
          <a:prstGeom prst="rect">
            <a:avLst/>
          </a:prstGeom>
          <a:noFill/>
          <a:ln cap="flat" cmpd="sng" w="9525">
            <a:solidFill>
              <a:schemeClr val="lt1"/>
            </a:solidFill>
            <a:prstDash val="solid"/>
            <a:round/>
            <a:headEnd len="med" w="med" type="none"/>
            <a:tailEnd len="med" w="med" type="none"/>
          </a:ln>
          <a:effectLst>
            <a:outerShdw blurRad="63500" sx="100500" rotWithShape="0" algn="ctr" sy="100500">
              <a:srgbClr val="000000">
                <a:alpha val="49803"/>
              </a:srgbClr>
            </a:outerShdw>
          </a:effectLst>
        </p:spPr>
        <p:txBody>
          <a:bodyPr anchorCtr="0" anchor="t" bIns="91425" lIns="91425" rIns="91425" tIns="91425"/>
          <a:lstStyle>
            <a:lvl1pPr indent="0" lvl="0" marL="0" marR="0" rtl="0" algn="l">
              <a:spcBef>
                <a:spcPts val="2000"/>
              </a:spcBef>
              <a:buClr>
                <a:srgbClr val="6DB7D7"/>
              </a:buClr>
              <a:buFont typeface="Noto Sans Symbols"/>
              <a:buNone/>
              <a:defRPr b="0" i="0" sz="3200" u="none" cap="none" strike="noStrike">
                <a:solidFill>
                  <a:srgbClr val="595959"/>
                </a:solidFill>
                <a:latin typeface="Source Sans Pro"/>
                <a:ea typeface="Source Sans Pro"/>
                <a:cs typeface="Source Sans Pro"/>
                <a:sym typeface="Source Sans Pro"/>
              </a:defRPr>
            </a:lvl1pPr>
            <a:lvl2pPr indent="0" lvl="1" marL="457200" marR="0" rtl="0" algn="l">
              <a:spcBef>
                <a:spcPts val="600"/>
              </a:spcBef>
              <a:buClr>
                <a:srgbClr val="205C77"/>
              </a:buClr>
              <a:buFont typeface="Noto Sans Symbols"/>
              <a:buNone/>
              <a:defRPr b="0" i="0" sz="2800" u="none" cap="none" strike="noStrike">
                <a:solidFill>
                  <a:srgbClr val="595959"/>
                </a:solidFill>
                <a:latin typeface="Source Sans Pro"/>
                <a:ea typeface="Source Sans Pro"/>
                <a:cs typeface="Source Sans Pro"/>
                <a:sym typeface="Source Sans Pro"/>
              </a:defRPr>
            </a:lvl2pPr>
            <a:lvl3pPr indent="0" lvl="2" marL="914400" marR="0" rtl="0" algn="l">
              <a:spcBef>
                <a:spcPts val="600"/>
              </a:spcBef>
              <a:buClr>
                <a:srgbClr val="6DB7D7"/>
              </a:buClr>
              <a:buFont typeface="Noto Sans Symbols"/>
              <a:buNone/>
              <a:defRPr b="0" i="0" sz="2400" u="none" cap="none" strike="noStrike">
                <a:solidFill>
                  <a:srgbClr val="595959"/>
                </a:solidFill>
                <a:latin typeface="Source Sans Pro"/>
                <a:ea typeface="Source Sans Pro"/>
                <a:cs typeface="Source Sans Pro"/>
                <a:sym typeface="Source Sans Pro"/>
              </a:defRPr>
            </a:lvl3pPr>
            <a:lvl4pPr indent="0" lvl="3" marL="1371600" marR="0" rtl="0" algn="l">
              <a:spcBef>
                <a:spcPts val="600"/>
              </a:spcBef>
              <a:buClr>
                <a:srgbClr val="205C77"/>
              </a:buClr>
              <a:buFont typeface="Noto Sans Symbols"/>
              <a:buNone/>
              <a:defRPr b="0" i="0" sz="2000" u="none" cap="none" strike="noStrike">
                <a:solidFill>
                  <a:srgbClr val="595959"/>
                </a:solidFill>
                <a:latin typeface="Source Sans Pro"/>
                <a:ea typeface="Source Sans Pro"/>
                <a:cs typeface="Source Sans Pro"/>
                <a:sym typeface="Source Sans Pro"/>
              </a:defRPr>
            </a:lvl4pPr>
            <a:lvl5pPr indent="0" lvl="4" marL="1828800" marR="0" rtl="0" algn="l">
              <a:spcBef>
                <a:spcPts val="600"/>
              </a:spcBef>
              <a:buClr>
                <a:srgbClr val="6DB7D7"/>
              </a:buClr>
              <a:buFont typeface="Noto Sans Symbols"/>
              <a:buNone/>
              <a:defRPr b="0" i="0" sz="2000" u="none" cap="none" strike="noStrike">
                <a:solidFill>
                  <a:srgbClr val="595959"/>
                </a:solidFill>
                <a:latin typeface="Source Sans Pro"/>
                <a:ea typeface="Source Sans Pro"/>
                <a:cs typeface="Source Sans Pro"/>
                <a:sym typeface="Source Sans Pro"/>
              </a:defRPr>
            </a:lvl5pPr>
            <a:lvl6pPr indent="0" lvl="5" marL="2286000" marR="0" rtl="0" algn="l">
              <a:spcBef>
                <a:spcPts val="400"/>
              </a:spcBef>
              <a:buClr>
                <a:schemeClr val="accent2"/>
              </a:buClr>
              <a:buFont typeface="Noto Sans Symbols"/>
              <a:buNone/>
              <a:defRPr b="0" i="0" sz="2000" u="none" cap="none" strike="noStrike">
                <a:solidFill>
                  <a:srgbClr val="595959"/>
                </a:solidFill>
                <a:latin typeface="Source Sans Pro"/>
                <a:ea typeface="Source Sans Pro"/>
                <a:cs typeface="Source Sans Pro"/>
                <a:sym typeface="Source Sans Pro"/>
              </a:defRPr>
            </a:lvl6pPr>
            <a:lvl7pPr indent="0" lvl="6" marL="2743200" marR="0" rtl="0" algn="l">
              <a:spcBef>
                <a:spcPts val="400"/>
              </a:spcBef>
              <a:buClr>
                <a:srgbClr val="6DB7D7"/>
              </a:buClr>
              <a:buFont typeface="Noto Sans Symbols"/>
              <a:buNone/>
              <a:defRPr b="0" i="0" sz="2000" u="none" cap="none" strike="noStrike">
                <a:solidFill>
                  <a:srgbClr val="595959"/>
                </a:solidFill>
                <a:latin typeface="Source Sans Pro"/>
                <a:ea typeface="Source Sans Pro"/>
                <a:cs typeface="Source Sans Pro"/>
                <a:sym typeface="Source Sans Pro"/>
              </a:defRPr>
            </a:lvl7pPr>
            <a:lvl8pPr indent="0" lvl="7" marL="3200400" marR="0" rtl="0" algn="l">
              <a:spcBef>
                <a:spcPts val="400"/>
              </a:spcBef>
              <a:buClr>
                <a:schemeClr val="accent2"/>
              </a:buClr>
              <a:buFont typeface="Noto Sans Symbols"/>
              <a:buNone/>
              <a:defRPr b="0" i="0" sz="2000" u="none" cap="none" strike="noStrike">
                <a:solidFill>
                  <a:srgbClr val="595959"/>
                </a:solidFill>
                <a:latin typeface="Source Sans Pro"/>
                <a:ea typeface="Source Sans Pro"/>
                <a:cs typeface="Source Sans Pro"/>
                <a:sym typeface="Source Sans Pro"/>
              </a:defRPr>
            </a:lvl8pPr>
            <a:lvl9pPr indent="0" lvl="8" marL="3657600" marR="0" rtl="0" algn="l">
              <a:spcBef>
                <a:spcPts val="400"/>
              </a:spcBef>
              <a:buClr>
                <a:srgbClr val="6DB7D7"/>
              </a:buClr>
              <a:buFont typeface="Noto Sans Symbols"/>
              <a:buNone/>
              <a:defRPr b="0" i="0" sz="2000" u="none" cap="none" strike="noStrike">
                <a:solidFill>
                  <a:srgbClr val="595959"/>
                </a:solidFill>
                <a:latin typeface="Source Sans Pro"/>
                <a:ea typeface="Source Sans Pro"/>
                <a:cs typeface="Source Sans Pro"/>
                <a:sym typeface="Source Sans Pro"/>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85" name="Shape 85"/>
        <p:cNvGrpSpPr/>
        <p:nvPr/>
      </p:nvGrpSpPr>
      <p:grpSpPr>
        <a:xfrm>
          <a:off x="0" y="0"/>
          <a:ext cx="0" cy="0"/>
          <a:chOff x="0" y="0"/>
          <a:chExt cx="0" cy="0"/>
        </a:xfrm>
      </p:grpSpPr>
      <p:sp>
        <p:nvSpPr>
          <p:cNvPr id="86" name="Shape 86"/>
          <p:cNvSpPr txBox="1"/>
          <p:nvPr>
            <p:ph type="title"/>
          </p:nvPr>
        </p:nvSpPr>
        <p:spPr>
          <a:xfrm>
            <a:off x="549275" y="107576"/>
            <a:ext cx="8042276" cy="1336956"/>
          </a:xfrm>
          <a:prstGeom prst="rect">
            <a:avLst/>
          </a:prstGeom>
          <a:noFill/>
          <a:ln>
            <a:noFill/>
          </a:ln>
        </p:spPr>
        <p:txBody>
          <a:bodyPr anchorCtr="0" anchor="b" bIns="91425" lIns="91425" rIns="91425" tIns="91425"/>
          <a:lstStyle>
            <a:lvl1pPr indent="0" lvl="0" marL="0" marR="0" rtl="0" algn="ctr">
              <a:spcBef>
                <a:spcPts val="0"/>
              </a:spcBef>
              <a:buClr>
                <a:schemeClr val="accent1"/>
              </a:buClr>
              <a:buFont typeface="Source Sans Pro"/>
              <a:buNone/>
              <a:defRPr b="0" i="0" sz="4600" u="none" cap="none" strike="noStrike">
                <a:solidFill>
                  <a:schemeClr val="accent1"/>
                </a:solidFill>
                <a:latin typeface="Source Sans Pro"/>
                <a:ea typeface="Source Sans Pro"/>
                <a:cs typeface="Source Sans Pro"/>
                <a:sym typeface="Source Sans Pro"/>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7" name="Shape 87"/>
          <p:cNvSpPr txBox="1"/>
          <p:nvPr>
            <p:ph idx="1" type="body"/>
          </p:nvPr>
        </p:nvSpPr>
        <p:spPr>
          <a:xfrm rot="5400000">
            <a:off x="2398712" y="-249237"/>
            <a:ext cx="4343400" cy="8042276"/>
          </a:xfrm>
          <a:prstGeom prst="rect">
            <a:avLst/>
          </a:prstGeom>
          <a:noFill/>
          <a:ln>
            <a:noFill/>
          </a:ln>
        </p:spPr>
        <p:txBody>
          <a:bodyPr anchorCtr="0" anchor="t" bIns="91425" lIns="91425" rIns="91425" tIns="91425"/>
          <a:lstStyle>
            <a:lvl1pPr indent="-181610" lvl="0" marL="349250" marR="0" rtl="0" algn="l">
              <a:spcBef>
                <a:spcPts val="2000"/>
              </a:spcBef>
              <a:buClr>
                <a:srgbClr val="6DB7D7"/>
              </a:buClr>
              <a:buSzPct val="110000"/>
              <a:buFont typeface="Noto Sans Symbols"/>
              <a:buChar char="●"/>
              <a:defRPr b="0" i="0" sz="2400" u="none" cap="none" strike="noStrike">
                <a:solidFill>
                  <a:srgbClr val="595959"/>
                </a:solidFill>
                <a:latin typeface="Source Sans Pro"/>
                <a:ea typeface="Source Sans Pro"/>
                <a:cs typeface="Source Sans Pro"/>
                <a:sym typeface="Source Sans Pro"/>
              </a:defRPr>
            </a:lvl1pPr>
            <a:lvl2pPr indent="-189230" lvl="1" marL="685800" marR="0" rtl="0" algn="l">
              <a:spcBef>
                <a:spcPts val="600"/>
              </a:spcBef>
              <a:buClr>
                <a:srgbClr val="205C77"/>
              </a:buClr>
              <a:buSzPct val="110000"/>
              <a:buFont typeface="Noto Sans Symbols"/>
              <a:buChar char="●"/>
              <a:defRPr b="0" i="0" sz="2200" u="none" cap="none" strike="noStrike">
                <a:solidFill>
                  <a:srgbClr val="595959"/>
                </a:solidFill>
                <a:latin typeface="Source Sans Pro"/>
                <a:ea typeface="Source Sans Pro"/>
                <a:cs typeface="Source Sans Pro"/>
                <a:sym typeface="Source Sans Pro"/>
              </a:defRPr>
            </a:lvl2pPr>
            <a:lvl3pPr indent="-142875" lvl="2" marL="968375" marR="0" rtl="0" algn="l">
              <a:spcBef>
                <a:spcPts val="600"/>
              </a:spcBef>
              <a:buClr>
                <a:srgbClr val="6DB7D7"/>
              </a:buClr>
              <a:buSzPct val="110000"/>
              <a:buFont typeface="Noto Sans Symbols"/>
              <a:buChar char="●"/>
              <a:defRPr b="0" i="0" sz="2000" u="none" cap="none" strike="noStrike">
                <a:solidFill>
                  <a:srgbClr val="595959"/>
                </a:solidFill>
                <a:latin typeface="Source Sans Pro"/>
                <a:ea typeface="Source Sans Pro"/>
                <a:cs typeface="Source Sans Pro"/>
                <a:sym typeface="Source Sans Pro"/>
              </a:defRPr>
            </a:lvl3pPr>
            <a:lvl4pPr indent="-172719" lvl="3" marL="1263650" marR="0" rtl="0" algn="l">
              <a:spcBef>
                <a:spcPts val="600"/>
              </a:spcBef>
              <a:buClr>
                <a:srgbClr val="205C77"/>
              </a:buClr>
              <a:buSzPct val="109999"/>
              <a:buFont typeface="Noto Sans Symbols"/>
              <a:buChar char="●"/>
              <a:defRPr b="0" i="0" sz="1800" u="none" cap="none" strike="noStrike">
                <a:solidFill>
                  <a:srgbClr val="595959"/>
                </a:solidFill>
                <a:latin typeface="Source Sans Pro"/>
                <a:ea typeface="Source Sans Pro"/>
                <a:cs typeface="Source Sans Pro"/>
                <a:sym typeface="Source Sans Pro"/>
              </a:defRPr>
            </a:lvl4pPr>
            <a:lvl5pPr indent="-163194" lvl="4" marL="1546225" marR="0" rtl="0" algn="l">
              <a:spcBef>
                <a:spcPts val="600"/>
              </a:spcBef>
              <a:buClr>
                <a:srgbClr val="6DB7D7"/>
              </a:buClr>
              <a:buSzPct val="109999"/>
              <a:buFont typeface="Noto Sans Symbols"/>
              <a:buChar char="●"/>
              <a:defRPr b="0" i="0" sz="1800" u="none" cap="none" strike="noStrike">
                <a:solidFill>
                  <a:srgbClr val="595959"/>
                </a:solidFill>
                <a:latin typeface="Source Sans Pro"/>
                <a:ea typeface="Source Sans Pro"/>
                <a:cs typeface="Source Sans Pro"/>
                <a:sym typeface="Source Sans Pro"/>
              </a:defRPr>
            </a:lvl5pPr>
            <a:lvl6pPr indent="-166370" lvl="5" marL="1828800" marR="0" rtl="0" algn="l">
              <a:spcBef>
                <a:spcPts val="360"/>
              </a:spcBef>
              <a:buClr>
                <a:schemeClr val="accent2"/>
              </a:buClr>
              <a:buSzPct val="109999"/>
              <a:buFont typeface="Noto Sans Symbols"/>
              <a:buChar char="●"/>
              <a:defRPr b="0" i="0" sz="1800" u="none" cap="none" strike="noStrike">
                <a:solidFill>
                  <a:srgbClr val="595959"/>
                </a:solidFill>
                <a:latin typeface="Source Sans Pro"/>
                <a:ea typeface="Source Sans Pro"/>
                <a:cs typeface="Source Sans Pro"/>
                <a:sym typeface="Source Sans Pro"/>
              </a:defRPr>
            </a:lvl6pPr>
            <a:lvl7pPr indent="-163195" lvl="6" marL="2117725" marR="0" rtl="0" algn="l">
              <a:spcBef>
                <a:spcPts val="360"/>
              </a:spcBef>
              <a:buClr>
                <a:srgbClr val="6DB7D7"/>
              </a:buClr>
              <a:buSzPct val="109999"/>
              <a:buFont typeface="Noto Sans Symbols"/>
              <a:buChar char="●"/>
              <a:defRPr b="0" i="0" sz="1800" u="none" cap="none" strike="noStrike">
                <a:solidFill>
                  <a:srgbClr val="595959"/>
                </a:solidFill>
                <a:latin typeface="Source Sans Pro"/>
                <a:ea typeface="Source Sans Pro"/>
                <a:cs typeface="Source Sans Pro"/>
                <a:sym typeface="Source Sans Pro"/>
              </a:defRPr>
            </a:lvl7pPr>
            <a:lvl8pPr indent="-164783" lvl="7" marL="2398713" marR="0" rtl="0" algn="l">
              <a:spcBef>
                <a:spcPts val="360"/>
              </a:spcBef>
              <a:buClr>
                <a:schemeClr val="accent2"/>
              </a:buClr>
              <a:buSzPct val="109999"/>
              <a:buFont typeface="Noto Sans Symbols"/>
              <a:buChar char="●"/>
              <a:defRPr b="0" i="0" sz="1800" u="none" cap="none" strike="noStrike">
                <a:solidFill>
                  <a:srgbClr val="595959"/>
                </a:solidFill>
                <a:latin typeface="Source Sans Pro"/>
                <a:ea typeface="Source Sans Pro"/>
                <a:cs typeface="Source Sans Pro"/>
                <a:sym typeface="Source Sans Pro"/>
              </a:defRPr>
            </a:lvl8pPr>
            <a:lvl9pPr indent="-163195" lvl="8" marL="2689225" marR="0" rtl="0" algn="l">
              <a:spcBef>
                <a:spcPts val="360"/>
              </a:spcBef>
              <a:buClr>
                <a:srgbClr val="6DB7D7"/>
              </a:buClr>
              <a:buSzPct val="109999"/>
              <a:buFont typeface="Noto Sans Symbols"/>
              <a:buChar char="●"/>
              <a:defRPr b="0" i="0" sz="1800" u="none" cap="none" strike="noStrike">
                <a:solidFill>
                  <a:srgbClr val="595959"/>
                </a:solidFill>
                <a:latin typeface="Source Sans Pro"/>
                <a:ea typeface="Source Sans Pro"/>
                <a:cs typeface="Source Sans Pro"/>
                <a:sym typeface="Source Sans Pro"/>
              </a:defRPr>
            </a:lvl9pPr>
          </a:lstStyle>
          <a:p/>
        </p:txBody>
      </p:sp>
      <p:sp>
        <p:nvSpPr>
          <p:cNvPr id="88" name="Shape 88"/>
          <p:cNvSpPr txBox="1"/>
          <p:nvPr>
            <p:ph idx="10" type="dt"/>
          </p:nvPr>
        </p:nvSpPr>
        <p:spPr>
          <a:xfrm>
            <a:off x="5629835" y="6275667"/>
            <a:ext cx="2133599" cy="365125"/>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lt1"/>
              </a:buClr>
              <a:buFont typeface="Arial"/>
              <a:buNone/>
              <a:defRPr b="0" i="0" sz="1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89" name="Shape 89"/>
          <p:cNvSpPr txBox="1"/>
          <p:nvPr>
            <p:ph idx="11" type="ftr"/>
          </p:nvPr>
        </p:nvSpPr>
        <p:spPr>
          <a:xfrm>
            <a:off x="264458" y="6275667"/>
            <a:ext cx="484094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1"/>
              </a:buClr>
              <a:buFont typeface="Arial"/>
              <a:buNone/>
              <a:defRPr b="0" i="0" sz="1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90" name="Shape 90"/>
          <p:cNvSpPr txBox="1"/>
          <p:nvPr>
            <p:ph idx="12" type="sldNum"/>
          </p:nvPr>
        </p:nvSpPr>
        <p:spPr>
          <a:xfrm>
            <a:off x="7897906" y="6275667"/>
            <a:ext cx="9905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1"/>
              </a:buClr>
              <a:buSzPct val="25000"/>
              <a:buFont typeface="Rokkitt"/>
              <a:buNone/>
            </a:pPr>
            <a:fld id="{00000000-1234-1234-1234-123412341234}" type="slidenum">
              <a:rPr b="0" i="0" lang="en-US" sz="1100" u="none" cap="none" strike="noStrike">
                <a:solidFill>
                  <a:schemeClr val="dk1"/>
                </a:solidFill>
                <a:latin typeface="Rokkitt"/>
                <a:ea typeface="Rokkitt"/>
                <a:cs typeface="Rokkitt"/>
                <a:sym typeface="Rokkitt"/>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91" name="Shape 91"/>
        <p:cNvGrpSpPr/>
        <p:nvPr/>
      </p:nvGrpSpPr>
      <p:grpSpPr>
        <a:xfrm>
          <a:off x="0" y="0"/>
          <a:ext cx="0" cy="0"/>
          <a:chOff x="0" y="0"/>
          <a:chExt cx="0" cy="0"/>
        </a:xfrm>
      </p:grpSpPr>
      <p:sp>
        <p:nvSpPr>
          <p:cNvPr id="92" name="Shape 92"/>
          <p:cNvSpPr txBox="1"/>
          <p:nvPr>
            <p:ph type="title"/>
          </p:nvPr>
        </p:nvSpPr>
        <p:spPr>
          <a:xfrm rot="5400000">
            <a:off x="5344142" y="2393951"/>
            <a:ext cx="5575300" cy="1524000"/>
          </a:xfrm>
          <a:prstGeom prst="rect">
            <a:avLst/>
          </a:prstGeom>
          <a:noFill/>
          <a:ln>
            <a:noFill/>
          </a:ln>
        </p:spPr>
        <p:txBody>
          <a:bodyPr anchorCtr="0" anchor="b" bIns="91425" lIns="91425" rIns="91425" tIns="91425"/>
          <a:lstStyle>
            <a:lvl1pPr indent="0" lvl="0" marL="0" marR="0" rtl="0" algn="ctr">
              <a:spcBef>
                <a:spcPts val="0"/>
              </a:spcBef>
              <a:buClr>
                <a:schemeClr val="accent1"/>
              </a:buClr>
              <a:buFont typeface="Source Sans Pro"/>
              <a:buNone/>
              <a:defRPr b="0" i="0" sz="4600" u="none" cap="none" strike="noStrike">
                <a:solidFill>
                  <a:schemeClr val="accent1"/>
                </a:solidFill>
                <a:latin typeface="Source Sans Pro"/>
                <a:ea typeface="Source Sans Pro"/>
                <a:cs typeface="Source Sans Pro"/>
                <a:sym typeface="Source Sans Pro"/>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93" name="Shape 93"/>
          <p:cNvSpPr txBox="1"/>
          <p:nvPr>
            <p:ph idx="1" type="body"/>
          </p:nvPr>
        </p:nvSpPr>
        <p:spPr>
          <a:xfrm rot="5400000">
            <a:off x="1106486" y="-188912"/>
            <a:ext cx="5575300" cy="6689726"/>
          </a:xfrm>
          <a:prstGeom prst="rect">
            <a:avLst/>
          </a:prstGeom>
          <a:noFill/>
          <a:ln>
            <a:noFill/>
          </a:ln>
        </p:spPr>
        <p:txBody>
          <a:bodyPr anchorCtr="0" anchor="t" bIns="91425" lIns="91425" rIns="91425" tIns="91425"/>
          <a:lstStyle>
            <a:lvl1pPr indent="-181610" lvl="0" marL="349250" marR="0" rtl="0" algn="l">
              <a:spcBef>
                <a:spcPts val="2000"/>
              </a:spcBef>
              <a:buClr>
                <a:srgbClr val="6DB7D7"/>
              </a:buClr>
              <a:buSzPct val="110000"/>
              <a:buFont typeface="Noto Sans Symbols"/>
              <a:buChar char="●"/>
              <a:defRPr b="0" i="0" sz="2400" u="none" cap="none" strike="noStrike">
                <a:solidFill>
                  <a:srgbClr val="595959"/>
                </a:solidFill>
                <a:latin typeface="Source Sans Pro"/>
                <a:ea typeface="Source Sans Pro"/>
                <a:cs typeface="Source Sans Pro"/>
                <a:sym typeface="Source Sans Pro"/>
              </a:defRPr>
            </a:lvl1pPr>
            <a:lvl2pPr indent="-189230" lvl="1" marL="685800" marR="0" rtl="0" algn="l">
              <a:spcBef>
                <a:spcPts val="600"/>
              </a:spcBef>
              <a:buClr>
                <a:srgbClr val="205C77"/>
              </a:buClr>
              <a:buSzPct val="110000"/>
              <a:buFont typeface="Noto Sans Symbols"/>
              <a:buChar char="●"/>
              <a:defRPr b="0" i="0" sz="2200" u="none" cap="none" strike="noStrike">
                <a:solidFill>
                  <a:srgbClr val="595959"/>
                </a:solidFill>
                <a:latin typeface="Source Sans Pro"/>
                <a:ea typeface="Source Sans Pro"/>
                <a:cs typeface="Source Sans Pro"/>
                <a:sym typeface="Source Sans Pro"/>
              </a:defRPr>
            </a:lvl2pPr>
            <a:lvl3pPr indent="-142875" lvl="2" marL="968375" marR="0" rtl="0" algn="l">
              <a:spcBef>
                <a:spcPts val="600"/>
              </a:spcBef>
              <a:buClr>
                <a:srgbClr val="6DB7D7"/>
              </a:buClr>
              <a:buSzPct val="110000"/>
              <a:buFont typeface="Noto Sans Symbols"/>
              <a:buChar char="●"/>
              <a:defRPr b="0" i="0" sz="2000" u="none" cap="none" strike="noStrike">
                <a:solidFill>
                  <a:srgbClr val="595959"/>
                </a:solidFill>
                <a:latin typeface="Source Sans Pro"/>
                <a:ea typeface="Source Sans Pro"/>
                <a:cs typeface="Source Sans Pro"/>
                <a:sym typeface="Source Sans Pro"/>
              </a:defRPr>
            </a:lvl3pPr>
            <a:lvl4pPr indent="-172719" lvl="3" marL="1263650" marR="0" rtl="0" algn="l">
              <a:spcBef>
                <a:spcPts val="600"/>
              </a:spcBef>
              <a:buClr>
                <a:srgbClr val="205C77"/>
              </a:buClr>
              <a:buSzPct val="109999"/>
              <a:buFont typeface="Noto Sans Symbols"/>
              <a:buChar char="●"/>
              <a:defRPr b="0" i="0" sz="1800" u="none" cap="none" strike="noStrike">
                <a:solidFill>
                  <a:srgbClr val="595959"/>
                </a:solidFill>
                <a:latin typeface="Source Sans Pro"/>
                <a:ea typeface="Source Sans Pro"/>
                <a:cs typeface="Source Sans Pro"/>
                <a:sym typeface="Source Sans Pro"/>
              </a:defRPr>
            </a:lvl4pPr>
            <a:lvl5pPr indent="-163194" lvl="4" marL="1546225" marR="0" rtl="0" algn="l">
              <a:spcBef>
                <a:spcPts val="600"/>
              </a:spcBef>
              <a:buClr>
                <a:srgbClr val="6DB7D7"/>
              </a:buClr>
              <a:buSzPct val="109999"/>
              <a:buFont typeface="Noto Sans Symbols"/>
              <a:buChar char="●"/>
              <a:defRPr b="0" i="0" sz="1800" u="none" cap="none" strike="noStrike">
                <a:solidFill>
                  <a:srgbClr val="595959"/>
                </a:solidFill>
                <a:latin typeface="Source Sans Pro"/>
                <a:ea typeface="Source Sans Pro"/>
                <a:cs typeface="Source Sans Pro"/>
                <a:sym typeface="Source Sans Pro"/>
              </a:defRPr>
            </a:lvl5pPr>
            <a:lvl6pPr indent="-166370" lvl="5" marL="1828800" marR="0" rtl="0" algn="l">
              <a:spcBef>
                <a:spcPts val="360"/>
              </a:spcBef>
              <a:buClr>
                <a:schemeClr val="accent2"/>
              </a:buClr>
              <a:buSzPct val="109999"/>
              <a:buFont typeface="Noto Sans Symbols"/>
              <a:buChar char="●"/>
              <a:defRPr b="0" i="0" sz="1800" u="none" cap="none" strike="noStrike">
                <a:solidFill>
                  <a:srgbClr val="595959"/>
                </a:solidFill>
                <a:latin typeface="Source Sans Pro"/>
                <a:ea typeface="Source Sans Pro"/>
                <a:cs typeface="Source Sans Pro"/>
                <a:sym typeface="Source Sans Pro"/>
              </a:defRPr>
            </a:lvl6pPr>
            <a:lvl7pPr indent="-163195" lvl="6" marL="2117725" marR="0" rtl="0" algn="l">
              <a:spcBef>
                <a:spcPts val="360"/>
              </a:spcBef>
              <a:buClr>
                <a:srgbClr val="6DB7D7"/>
              </a:buClr>
              <a:buSzPct val="109999"/>
              <a:buFont typeface="Noto Sans Symbols"/>
              <a:buChar char="●"/>
              <a:defRPr b="0" i="0" sz="1800" u="none" cap="none" strike="noStrike">
                <a:solidFill>
                  <a:srgbClr val="595959"/>
                </a:solidFill>
                <a:latin typeface="Source Sans Pro"/>
                <a:ea typeface="Source Sans Pro"/>
                <a:cs typeface="Source Sans Pro"/>
                <a:sym typeface="Source Sans Pro"/>
              </a:defRPr>
            </a:lvl7pPr>
            <a:lvl8pPr indent="-164783" lvl="7" marL="2398713" marR="0" rtl="0" algn="l">
              <a:spcBef>
                <a:spcPts val="360"/>
              </a:spcBef>
              <a:buClr>
                <a:schemeClr val="accent2"/>
              </a:buClr>
              <a:buSzPct val="109999"/>
              <a:buFont typeface="Noto Sans Symbols"/>
              <a:buChar char="●"/>
              <a:defRPr b="0" i="0" sz="1800" u="none" cap="none" strike="noStrike">
                <a:solidFill>
                  <a:srgbClr val="595959"/>
                </a:solidFill>
                <a:latin typeface="Source Sans Pro"/>
                <a:ea typeface="Source Sans Pro"/>
                <a:cs typeface="Source Sans Pro"/>
                <a:sym typeface="Source Sans Pro"/>
              </a:defRPr>
            </a:lvl8pPr>
            <a:lvl9pPr indent="-163195" lvl="8" marL="2689225" marR="0" rtl="0" algn="l">
              <a:spcBef>
                <a:spcPts val="360"/>
              </a:spcBef>
              <a:buClr>
                <a:srgbClr val="6DB7D7"/>
              </a:buClr>
              <a:buSzPct val="109999"/>
              <a:buFont typeface="Noto Sans Symbols"/>
              <a:buChar char="●"/>
              <a:defRPr b="0" i="0" sz="1800" u="none" cap="none" strike="noStrike">
                <a:solidFill>
                  <a:srgbClr val="595959"/>
                </a:solidFill>
                <a:latin typeface="Source Sans Pro"/>
                <a:ea typeface="Source Sans Pro"/>
                <a:cs typeface="Source Sans Pro"/>
                <a:sym typeface="Source Sans Pro"/>
              </a:defRPr>
            </a:lvl9pPr>
          </a:lstStyle>
          <a:p/>
        </p:txBody>
      </p:sp>
      <p:sp>
        <p:nvSpPr>
          <p:cNvPr id="94" name="Shape 94"/>
          <p:cNvSpPr txBox="1"/>
          <p:nvPr>
            <p:ph idx="10" type="dt"/>
          </p:nvPr>
        </p:nvSpPr>
        <p:spPr>
          <a:xfrm>
            <a:off x="5629835" y="6275667"/>
            <a:ext cx="2133599" cy="365125"/>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lt1"/>
              </a:buClr>
              <a:buFont typeface="Arial"/>
              <a:buNone/>
              <a:defRPr b="0" i="0" sz="1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95" name="Shape 95"/>
          <p:cNvSpPr txBox="1"/>
          <p:nvPr>
            <p:ph idx="11" type="ftr"/>
          </p:nvPr>
        </p:nvSpPr>
        <p:spPr>
          <a:xfrm>
            <a:off x="264458" y="6275667"/>
            <a:ext cx="484094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1"/>
              </a:buClr>
              <a:buFont typeface="Arial"/>
              <a:buNone/>
              <a:defRPr b="0" i="0" sz="1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96" name="Shape 96"/>
          <p:cNvSpPr txBox="1"/>
          <p:nvPr>
            <p:ph idx="12" type="sldNum"/>
          </p:nvPr>
        </p:nvSpPr>
        <p:spPr>
          <a:xfrm>
            <a:off x="7897906" y="6275667"/>
            <a:ext cx="9905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1"/>
              </a:buClr>
              <a:buSzPct val="25000"/>
              <a:buFont typeface="Rokkitt"/>
              <a:buNone/>
            </a:pPr>
            <a:fld id="{00000000-1234-1234-1234-123412341234}" type="slidenum">
              <a:rPr b="0" i="0" lang="en-US" sz="1100" u="none" cap="none" strike="noStrike">
                <a:solidFill>
                  <a:schemeClr val="dk1"/>
                </a:solidFill>
                <a:latin typeface="Rokkitt"/>
                <a:ea typeface="Rokkitt"/>
                <a:cs typeface="Rokkitt"/>
                <a:sym typeface="Rokkitt"/>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2" name="Shape 22"/>
        <p:cNvGrpSpPr/>
        <p:nvPr/>
      </p:nvGrpSpPr>
      <p:grpSpPr>
        <a:xfrm>
          <a:off x="0" y="0"/>
          <a:ext cx="0" cy="0"/>
          <a:chOff x="0" y="0"/>
          <a:chExt cx="0" cy="0"/>
        </a:xfrm>
      </p:grpSpPr>
      <p:sp>
        <p:nvSpPr>
          <p:cNvPr id="23" name="Shape 23"/>
          <p:cNvSpPr txBox="1"/>
          <p:nvPr>
            <p:ph type="title"/>
          </p:nvPr>
        </p:nvSpPr>
        <p:spPr>
          <a:xfrm>
            <a:off x="549275" y="107576"/>
            <a:ext cx="8042276" cy="1336956"/>
          </a:xfrm>
          <a:prstGeom prst="rect">
            <a:avLst/>
          </a:prstGeom>
          <a:noFill/>
          <a:ln>
            <a:noFill/>
          </a:ln>
        </p:spPr>
        <p:txBody>
          <a:bodyPr anchorCtr="0" anchor="b" bIns="91425" lIns="91425" rIns="91425" tIns="91425"/>
          <a:lstStyle>
            <a:lvl1pPr indent="0" lvl="0" marL="0" marR="0" rtl="0" algn="ctr">
              <a:spcBef>
                <a:spcPts val="0"/>
              </a:spcBef>
              <a:buClr>
                <a:schemeClr val="accent1"/>
              </a:buClr>
              <a:buFont typeface="Source Sans Pro"/>
              <a:buNone/>
              <a:defRPr b="0" i="0" sz="4600" u="none" cap="none" strike="noStrike">
                <a:solidFill>
                  <a:schemeClr val="accent1"/>
                </a:solidFill>
                <a:latin typeface="Source Sans Pro"/>
                <a:ea typeface="Source Sans Pro"/>
                <a:cs typeface="Source Sans Pro"/>
                <a:sym typeface="Source Sans Pro"/>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4" name="Shape 24"/>
          <p:cNvSpPr txBox="1"/>
          <p:nvPr>
            <p:ph idx="1" type="body"/>
          </p:nvPr>
        </p:nvSpPr>
        <p:spPr>
          <a:xfrm>
            <a:off x="549275" y="1600200"/>
            <a:ext cx="8042276" cy="4343400"/>
          </a:xfrm>
          <a:prstGeom prst="rect">
            <a:avLst/>
          </a:prstGeom>
          <a:noFill/>
          <a:ln>
            <a:noFill/>
          </a:ln>
        </p:spPr>
        <p:txBody>
          <a:bodyPr anchorCtr="0" anchor="t" bIns="91425" lIns="91425" rIns="91425" tIns="91425"/>
          <a:lstStyle>
            <a:lvl1pPr indent="-181610" lvl="0" marL="349250" marR="0" rtl="0" algn="l">
              <a:spcBef>
                <a:spcPts val="2000"/>
              </a:spcBef>
              <a:buClr>
                <a:srgbClr val="6DB7D7"/>
              </a:buClr>
              <a:buSzPct val="110000"/>
              <a:buFont typeface="Noto Sans Symbols"/>
              <a:buChar char="●"/>
              <a:defRPr b="0" i="0" sz="2400" u="none" cap="none" strike="noStrike">
                <a:solidFill>
                  <a:srgbClr val="595959"/>
                </a:solidFill>
                <a:latin typeface="Source Sans Pro"/>
                <a:ea typeface="Source Sans Pro"/>
                <a:cs typeface="Source Sans Pro"/>
                <a:sym typeface="Source Sans Pro"/>
              </a:defRPr>
            </a:lvl1pPr>
            <a:lvl2pPr indent="-189230" lvl="1" marL="685800" marR="0" rtl="0" algn="l">
              <a:spcBef>
                <a:spcPts val="600"/>
              </a:spcBef>
              <a:buClr>
                <a:srgbClr val="205C77"/>
              </a:buClr>
              <a:buSzPct val="110000"/>
              <a:buFont typeface="Noto Sans Symbols"/>
              <a:buChar char="●"/>
              <a:defRPr b="0" i="0" sz="2200" u="none" cap="none" strike="noStrike">
                <a:solidFill>
                  <a:srgbClr val="595959"/>
                </a:solidFill>
                <a:latin typeface="Source Sans Pro"/>
                <a:ea typeface="Source Sans Pro"/>
                <a:cs typeface="Source Sans Pro"/>
                <a:sym typeface="Source Sans Pro"/>
              </a:defRPr>
            </a:lvl2pPr>
            <a:lvl3pPr indent="-142875" lvl="2" marL="968375" marR="0" rtl="0" algn="l">
              <a:spcBef>
                <a:spcPts val="600"/>
              </a:spcBef>
              <a:buClr>
                <a:srgbClr val="6DB7D7"/>
              </a:buClr>
              <a:buSzPct val="110000"/>
              <a:buFont typeface="Noto Sans Symbols"/>
              <a:buChar char="●"/>
              <a:defRPr b="0" i="0" sz="2000" u="none" cap="none" strike="noStrike">
                <a:solidFill>
                  <a:srgbClr val="595959"/>
                </a:solidFill>
                <a:latin typeface="Source Sans Pro"/>
                <a:ea typeface="Source Sans Pro"/>
                <a:cs typeface="Source Sans Pro"/>
                <a:sym typeface="Source Sans Pro"/>
              </a:defRPr>
            </a:lvl3pPr>
            <a:lvl4pPr indent="-172719" lvl="3" marL="1263650" marR="0" rtl="0" algn="l">
              <a:spcBef>
                <a:spcPts val="600"/>
              </a:spcBef>
              <a:buClr>
                <a:srgbClr val="205C77"/>
              </a:buClr>
              <a:buSzPct val="109999"/>
              <a:buFont typeface="Noto Sans Symbols"/>
              <a:buChar char="●"/>
              <a:defRPr b="0" i="0" sz="1800" u="none" cap="none" strike="noStrike">
                <a:solidFill>
                  <a:srgbClr val="595959"/>
                </a:solidFill>
                <a:latin typeface="Source Sans Pro"/>
                <a:ea typeface="Source Sans Pro"/>
                <a:cs typeface="Source Sans Pro"/>
                <a:sym typeface="Source Sans Pro"/>
              </a:defRPr>
            </a:lvl4pPr>
            <a:lvl5pPr indent="-163194" lvl="4" marL="1546225" marR="0" rtl="0" algn="l">
              <a:spcBef>
                <a:spcPts val="600"/>
              </a:spcBef>
              <a:buClr>
                <a:srgbClr val="6DB7D7"/>
              </a:buClr>
              <a:buSzPct val="109999"/>
              <a:buFont typeface="Noto Sans Symbols"/>
              <a:buChar char="●"/>
              <a:defRPr b="0" i="0" sz="1800" u="none" cap="none" strike="noStrike">
                <a:solidFill>
                  <a:srgbClr val="595959"/>
                </a:solidFill>
                <a:latin typeface="Source Sans Pro"/>
                <a:ea typeface="Source Sans Pro"/>
                <a:cs typeface="Source Sans Pro"/>
                <a:sym typeface="Source Sans Pro"/>
              </a:defRPr>
            </a:lvl5pPr>
            <a:lvl6pPr indent="-166370" lvl="5" marL="1828800" marR="0" rtl="0" algn="l">
              <a:spcBef>
                <a:spcPts val="360"/>
              </a:spcBef>
              <a:buClr>
                <a:schemeClr val="accent2"/>
              </a:buClr>
              <a:buSzPct val="109999"/>
              <a:buFont typeface="Noto Sans Symbols"/>
              <a:buChar char="●"/>
              <a:defRPr b="0" i="0" sz="1800" u="none" cap="none" strike="noStrike">
                <a:solidFill>
                  <a:srgbClr val="595959"/>
                </a:solidFill>
                <a:latin typeface="Source Sans Pro"/>
                <a:ea typeface="Source Sans Pro"/>
                <a:cs typeface="Source Sans Pro"/>
                <a:sym typeface="Source Sans Pro"/>
              </a:defRPr>
            </a:lvl6pPr>
            <a:lvl7pPr indent="-163195" lvl="6" marL="2117725" marR="0" rtl="0" algn="l">
              <a:spcBef>
                <a:spcPts val="360"/>
              </a:spcBef>
              <a:buClr>
                <a:srgbClr val="6DB7D7"/>
              </a:buClr>
              <a:buSzPct val="109999"/>
              <a:buFont typeface="Noto Sans Symbols"/>
              <a:buChar char="●"/>
              <a:defRPr b="0" i="0" sz="1800" u="none" cap="none" strike="noStrike">
                <a:solidFill>
                  <a:srgbClr val="595959"/>
                </a:solidFill>
                <a:latin typeface="Source Sans Pro"/>
                <a:ea typeface="Source Sans Pro"/>
                <a:cs typeface="Source Sans Pro"/>
                <a:sym typeface="Source Sans Pro"/>
              </a:defRPr>
            </a:lvl7pPr>
            <a:lvl8pPr indent="-164783" lvl="7" marL="2398713" marR="0" rtl="0" algn="l">
              <a:spcBef>
                <a:spcPts val="360"/>
              </a:spcBef>
              <a:buClr>
                <a:schemeClr val="accent2"/>
              </a:buClr>
              <a:buSzPct val="109999"/>
              <a:buFont typeface="Noto Sans Symbols"/>
              <a:buChar char="●"/>
              <a:defRPr b="0" i="0" sz="1800" u="none" cap="none" strike="noStrike">
                <a:solidFill>
                  <a:srgbClr val="595959"/>
                </a:solidFill>
                <a:latin typeface="Source Sans Pro"/>
                <a:ea typeface="Source Sans Pro"/>
                <a:cs typeface="Source Sans Pro"/>
                <a:sym typeface="Source Sans Pro"/>
              </a:defRPr>
            </a:lvl8pPr>
            <a:lvl9pPr indent="-163195" lvl="8" marL="2689225" marR="0" rtl="0" algn="l">
              <a:spcBef>
                <a:spcPts val="360"/>
              </a:spcBef>
              <a:buClr>
                <a:srgbClr val="6DB7D7"/>
              </a:buClr>
              <a:buSzPct val="109999"/>
              <a:buFont typeface="Noto Sans Symbols"/>
              <a:buChar char="●"/>
              <a:defRPr b="0" i="0" sz="1800" u="none" cap="none" strike="noStrike">
                <a:solidFill>
                  <a:srgbClr val="595959"/>
                </a:solidFill>
                <a:latin typeface="Source Sans Pro"/>
                <a:ea typeface="Source Sans Pro"/>
                <a:cs typeface="Source Sans Pro"/>
                <a:sym typeface="Source Sans Pro"/>
              </a:defRPr>
            </a:lvl9pPr>
          </a:lstStyle>
          <a:p/>
        </p:txBody>
      </p:sp>
      <p:sp>
        <p:nvSpPr>
          <p:cNvPr id="25" name="Shape 25"/>
          <p:cNvSpPr txBox="1"/>
          <p:nvPr>
            <p:ph idx="10" type="dt"/>
          </p:nvPr>
        </p:nvSpPr>
        <p:spPr>
          <a:xfrm>
            <a:off x="5629835" y="6275667"/>
            <a:ext cx="2133599" cy="365125"/>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lt1"/>
              </a:buClr>
              <a:buFont typeface="Arial"/>
              <a:buNone/>
              <a:defRPr b="0" i="0" sz="1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6" name="Shape 26"/>
          <p:cNvSpPr txBox="1"/>
          <p:nvPr>
            <p:ph idx="11" type="ftr"/>
          </p:nvPr>
        </p:nvSpPr>
        <p:spPr>
          <a:xfrm>
            <a:off x="264458" y="6275667"/>
            <a:ext cx="484094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1"/>
              </a:buClr>
              <a:buFont typeface="Arial"/>
              <a:buNone/>
              <a:defRPr b="0" i="0" sz="1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7" name="Shape 27"/>
          <p:cNvSpPr txBox="1"/>
          <p:nvPr>
            <p:ph idx="12" type="sldNum"/>
          </p:nvPr>
        </p:nvSpPr>
        <p:spPr>
          <a:xfrm>
            <a:off x="7897906" y="6275667"/>
            <a:ext cx="9905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1"/>
              </a:buClr>
              <a:buSzPct val="25000"/>
              <a:buFont typeface="Impact"/>
              <a:buNone/>
            </a:pPr>
            <a:fld id="{00000000-1234-1234-1234-123412341234}" type="slidenum">
              <a:rPr b="0" i="0" lang="en-US" sz="8200" u="none" cap="none" strike="noStrike">
                <a:solidFill>
                  <a:schemeClr val="dk1"/>
                </a:solidFill>
                <a:latin typeface="Impact"/>
                <a:ea typeface="Impact"/>
                <a:cs typeface="Impact"/>
                <a:sym typeface="Impact"/>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bl">
  <p:cSld name="Title and Table">
    <p:spTree>
      <p:nvGrpSpPr>
        <p:cNvPr id="28" name="Shape 28"/>
        <p:cNvGrpSpPr/>
        <p:nvPr/>
      </p:nvGrpSpPr>
      <p:grpSpPr>
        <a:xfrm>
          <a:off x="0" y="0"/>
          <a:ext cx="0" cy="0"/>
          <a:chOff x="0" y="0"/>
          <a:chExt cx="0" cy="0"/>
        </a:xfrm>
      </p:grpSpPr>
      <p:sp>
        <p:nvSpPr>
          <p:cNvPr id="29" name="Shape 29"/>
          <p:cNvSpPr txBox="1"/>
          <p:nvPr>
            <p:ph type="title"/>
          </p:nvPr>
        </p:nvSpPr>
        <p:spPr>
          <a:xfrm>
            <a:off x="457200" y="457200"/>
            <a:ext cx="8229600" cy="1371598"/>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Source Sans Pro"/>
              <a:buNone/>
              <a:defRPr b="0" i="0" sz="4600" u="none" cap="none" strike="noStrike">
                <a:solidFill>
                  <a:schemeClr val="accent1"/>
                </a:solidFill>
                <a:latin typeface="Source Sans Pro"/>
                <a:ea typeface="Source Sans Pro"/>
                <a:cs typeface="Source Sans Pro"/>
                <a:sym typeface="Source Sans Pro"/>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30" name="Shape 30"/>
          <p:cNvSpPr txBox="1"/>
          <p:nvPr>
            <p:ph idx="11" type="ftr"/>
          </p:nvPr>
        </p:nvSpPr>
        <p:spPr>
          <a:xfrm>
            <a:off x="3124200" y="6248400"/>
            <a:ext cx="2895600"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1"/>
              </a:buClr>
              <a:buFont typeface="Arial"/>
              <a:buNone/>
              <a:defRPr b="0" i="0" sz="1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1" name="Shape 31"/>
          <p:cNvSpPr txBox="1"/>
          <p:nvPr>
            <p:ph idx="12" type="sldNum"/>
          </p:nvPr>
        </p:nvSpPr>
        <p:spPr>
          <a:xfrm>
            <a:off x="6553200" y="6248400"/>
            <a:ext cx="2133598" cy="457200"/>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1"/>
              </a:buClr>
              <a:buSzPct val="25000"/>
              <a:buFont typeface="Impact"/>
              <a:buNone/>
            </a:pPr>
            <a:fld id="{00000000-1234-1234-1234-123412341234}" type="slidenum">
              <a:rPr b="0" i="0" lang="en-US" sz="8200" u="none" cap="none" strike="noStrike">
                <a:solidFill>
                  <a:schemeClr val="dk1"/>
                </a:solidFill>
                <a:latin typeface="Impact"/>
                <a:ea typeface="Impact"/>
                <a:cs typeface="Impact"/>
                <a:sym typeface="Impact"/>
              </a:rPr>
              <a:t>‹#›</a:t>
            </a:fld>
          </a:p>
        </p:txBody>
      </p:sp>
      <p:sp>
        <p:nvSpPr>
          <p:cNvPr id="32" name="Shape 32"/>
          <p:cNvSpPr txBox="1"/>
          <p:nvPr>
            <p:ph idx="10" type="dt"/>
          </p:nvPr>
        </p:nvSpPr>
        <p:spPr>
          <a:xfrm>
            <a:off x="457200" y="6245225"/>
            <a:ext cx="2133598" cy="47624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1"/>
              </a:buClr>
              <a:buFont typeface="Arial"/>
              <a:buNone/>
              <a:defRPr b="0" i="0" sz="1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3" name="Shape 33"/>
        <p:cNvGrpSpPr/>
        <p:nvPr/>
      </p:nvGrpSpPr>
      <p:grpSpPr>
        <a:xfrm>
          <a:off x="0" y="0"/>
          <a:ext cx="0" cy="0"/>
          <a:chOff x="0" y="0"/>
          <a:chExt cx="0" cy="0"/>
        </a:xfrm>
      </p:grpSpPr>
      <p:sp>
        <p:nvSpPr>
          <p:cNvPr id="34" name="Shape 34"/>
          <p:cNvSpPr txBox="1"/>
          <p:nvPr>
            <p:ph idx="10" type="dt"/>
          </p:nvPr>
        </p:nvSpPr>
        <p:spPr>
          <a:xfrm>
            <a:off x="5629835" y="6275667"/>
            <a:ext cx="2133599" cy="365125"/>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lt1"/>
              </a:buClr>
              <a:buFont typeface="Arial"/>
              <a:buNone/>
              <a:defRPr b="0" i="0" sz="1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5" name="Shape 35"/>
          <p:cNvSpPr txBox="1"/>
          <p:nvPr>
            <p:ph idx="11" type="ftr"/>
          </p:nvPr>
        </p:nvSpPr>
        <p:spPr>
          <a:xfrm>
            <a:off x="264458" y="6275667"/>
            <a:ext cx="484094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1"/>
              </a:buClr>
              <a:buFont typeface="Arial"/>
              <a:buNone/>
              <a:defRPr b="0" i="0" sz="1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6" name="Shape 36"/>
          <p:cNvSpPr txBox="1"/>
          <p:nvPr>
            <p:ph idx="12" type="sldNum"/>
          </p:nvPr>
        </p:nvSpPr>
        <p:spPr>
          <a:xfrm>
            <a:off x="7897906" y="6275667"/>
            <a:ext cx="9905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1"/>
              </a:buClr>
              <a:buSzPct val="25000"/>
              <a:buFont typeface="Impact"/>
              <a:buNone/>
            </a:pPr>
            <a:fld id="{00000000-1234-1234-1234-123412341234}" type="slidenum">
              <a:rPr b="0" i="0" lang="en-US" sz="8200" u="none" cap="none" strike="noStrike">
                <a:solidFill>
                  <a:schemeClr val="dk1"/>
                </a:solidFill>
                <a:latin typeface="Impact"/>
                <a:ea typeface="Impact"/>
                <a:cs typeface="Impact"/>
                <a:sym typeface="Impact"/>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with Picture">
    <p:spTree>
      <p:nvGrpSpPr>
        <p:cNvPr id="37" name="Shape 37"/>
        <p:cNvGrpSpPr/>
        <p:nvPr/>
      </p:nvGrpSpPr>
      <p:grpSpPr>
        <a:xfrm>
          <a:off x="0" y="0"/>
          <a:ext cx="0" cy="0"/>
          <a:chOff x="0" y="0"/>
          <a:chExt cx="0" cy="0"/>
        </a:xfrm>
      </p:grpSpPr>
      <p:sp>
        <p:nvSpPr>
          <p:cNvPr id="38" name="Shape 38"/>
          <p:cNvSpPr txBox="1"/>
          <p:nvPr>
            <p:ph type="ctrTitle"/>
          </p:nvPr>
        </p:nvSpPr>
        <p:spPr>
          <a:xfrm>
            <a:off x="363537" y="3352801"/>
            <a:ext cx="8416924" cy="1470024"/>
          </a:xfrm>
          <a:prstGeom prst="rect">
            <a:avLst/>
          </a:prstGeom>
          <a:noFill/>
          <a:ln>
            <a:noFill/>
          </a:ln>
        </p:spPr>
        <p:txBody>
          <a:bodyPr anchorCtr="0" anchor="b" bIns="91425" lIns="91425" rIns="91425" tIns="91425"/>
          <a:lstStyle>
            <a:lvl1pPr indent="0" lvl="0" marL="0" marR="0" rtl="0" algn="ctr">
              <a:spcBef>
                <a:spcPts val="0"/>
              </a:spcBef>
              <a:buClr>
                <a:schemeClr val="accent1"/>
              </a:buClr>
              <a:buFont typeface="Source Sans Pro"/>
              <a:buNone/>
              <a:defRPr b="0" i="0" sz="4600" u="none" cap="none" strike="noStrike">
                <a:solidFill>
                  <a:schemeClr val="accent1"/>
                </a:solidFill>
                <a:latin typeface="Source Sans Pro"/>
                <a:ea typeface="Source Sans Pro"/>
                <a:cs typeface="Source Sans Pro"/>
                <a:sym typeface="Source Sans Pro"/>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9" name="Shape 39"/>
          <p:cNvSpPr txBox="1"/>
          <p:nvPr>
            <p:ph idx="1" type="subTitle"/>
          </p:nvPr>
        </p:nvSpPr>
        <p:spPr>
          <a:xfrm>
            <a:off x="363537" y="4771028"/>
            <a:ext cx="8416924" cy="972671"/>
          </a:xfrm>
          <a:prstGeom prst="rect">
            <a:avLst/>
          </a:prstGeom>
          <a:noFill/>
          <a:ln>
            <a:noFill/>
          </a:ln>
        </p:spPr>
        <p:txBody>
          <a:bodyPr anchorCtr="0" anchor="t" bIns="91425" lIns="91425" rIns="91425" tIns="91425"/>
          <a:lstStyle>
            <a:lvl1pPr indent="0" lvl="0" marL="0" marR="0" rtl="0" algn="ctr">
              <a:spcBef>
                <a:spcPts val="300"/>
              </a:spcBef>
              <a:buClr>
                <a:srgbClr val="6DB7D7"/>
              </a:buClr>
              <a:buFont typeface="Noto Sans Symbols"/>
              <a:buNone/>
              <a:defRPr b="0" i="0" sz="1800" u="none" cap="none" strike="noStrike">
                <a:solidFill>
                  <a:srgbClr val="888888"/>
                </a:solidFill>
                <a:latin typeface="Source Sans Pro"/>
                <a:ea typeface="Source Sans Pro"/>
                <a:cs typeface="Source Sans Pro"/>
                <a:sym typeface="Source Sans Pro"/>
              </a:defRPr>
            </a:lvl1pPr>
            <a:lvl2pPr indent="0" lvl="1" marL="457200" marR="0" rtl="0" algn="ctr">
              <a:spcBef>
                <a:spcPts val="600"/>
              </a:spcBef>
              <a:buClr>
                <a:srgbClr val="205C77"/>
              </a:buClr>
              <a:buFont typeface="Noto Sans Symbols"/>
              <a:buNone/>
              <a:defRPr b="0" i="0" sz="2200" u="none" cap="none" strike="noStrike">
                <a:solidFill>
                  <a:srgbClr val="888888"/>
                </a:solidFill>
                <a:latin typeface="Source Sans Pro"/>
                <a:ea typeface="Source Sans Pro"/>
                <a:cs typeface="Source Sans Pro"/>
                <a:sym typeface="Source Sans Pro"/>
              </a:defRPr>
            </a:lvl2pPr>
            <a:lvl3pPr indent="0" lvl="2" marL="914400" marR="0" rtl="0" algn="ctr">
              <a:spcBef>
                <a:spcPts val="600"/>
              </a:spcBef>
              <a:buClr>
                <a:srgbClr val="6DB7D7"/>
              </a:buClr>
              <a:buFont typeface="Noto Sans Symbols"/>
              <a:buNone/>
              <a:defRPr b="0" i="0" sz="2000" u="none" cap="none" strike="noStrike">
                <a:solidFill>
                  <a:srgbClr val="888888"/>
                </a:solidFill>
                <a:latin typeface="Source Sans Pro"/>
                <a:ea typeface="Source Sans Pro"/>
                <a:cs typeface="Source Sans Pro"/>
                <a:sym typeface="Source Sans Pro"/>
              </a:defRPr>
            </a:lvl3pPr>
            <a:lvl4pPr indent="0" lvl="3" marL="1371600" marR="0" rtl="0" algn="ctr">
              <a:spcBef>
                <a:spcPts val="600"/>
              </a:spcBef>
              <a:buClr>
                <a:srgbClr val="205C77"/>
              </a:buClr>
              <a:buFont typeface="Noto Sans Symbols"/>
              <a:buNone/>
              <a:defRPr b="0" i="0" sz="1800" u="none" cap="none" strike="noStrike">
                <a:solidFill>
                  <a:srgbClr val="888888"/>
                </a:solidFill>
                <a:latin typeface="Source Sans Pro"/>
                <a:ea typeface="Source Sans Pro"/>
                <a:cs typeface="Source Sans Pro"/>
                <a:sym typeface="Source Sans Pro"/>
              </a:defRPr>
            </a:lvl4pPr>
            <a:lvl5pPr indent="0" lvl="4" marL="1828800" marR="0" rtl="0" algn="ctr">
              <a:spcBef>
                <a:spcPts val="600"/>
              </a:spcBef>
              <a:buClr>
                <a:srgbClr val="6DB7D7"/>
              </a:buClr>
              <a:buFont typeface="Noto Sans Symbols"/>
              <a:buNone/>
              <a:defRPr b="0" i="0" sz="1800" u="none" cap="none" strike="noStrike">
                <a:solidFill>
                  <a:srgbClr val="888888"/>
                </a:solidFill>
                <a:latin typeface="Source Sans Pro"/>
                <a:ea typeface="Source Sans Pro"/>
                <a:cs typeface="Source Sans Pro"/>
                <a:sym typeface="Source Sans Pro"/>
              </a:defRPr>
            </a:lvl5pPr>
            <a:lvl6pPr indent="0" lvl="5" marL="2286000" marR="0" rtl="0" algn="ctr">
              <a:spcBef>
                <a:spcPts val="360"/>
              </a:spcBef>
              <a:buClr>
                <a:schemeClr val="accent2"/>
              </a:buClr>
              <a:buFont typeface="Noto Sans Symbols"/>
              <a:buNone/>
              <a:defRPr b="0" i="0" sz="1800" u="none" cap="none" strike="noStrike">
                <a:solidFill>
                  <a:srgbClr val="888888"/>
                </a:solidFill>
                <a:latin typeface="Source Sans Pro"/>
                <a:ea typeface="Source Sans Pro"/>
                <a:cs typeface="Source Sans Pro"/>
                <a:sym typeface="Source Sans Pro"/>
              </a:defRPr>
            </a:lvl6pPr>
            <a:lvl7pPr indent="0" lvl="6" marL="2743200" marR="0" rtl="0" algn="ctr">
              <a:spcBef>
                <a:spcPts val="360"/>
              </a:spcBef>
              <a:buClr>
                <a:srgbClr val="6DB7D7"/>
              </a:buClr>
              <a:buFont typeface="Noto Sans Symbols"/>
              <a:buNone/>
              <a:defRPr b="0" i="0" sz="1800" u="none" cap="none" strike="noStrike">
                <a:solidFill>
                  <a:srgbClr val="888888"/>
                </a:solidFill>
                <a:latin typeface="Source Sans Pro"/>
                <a:ea typeface="Source Sans Pro"/>
                <a:cs typeface="Source Sans Pro"/>
                <a:sym typeface="Source Sans Pro"/>
              </a:defRPr>
            </a:lvl7pPr>
            <a:lvl8pPr indent="0" lvl="7" marL="3200400" marR="0" rtl="0" algn="ctr">
              <a:spcBef>
                <a:spcPts val="360"/>
              </a:spcBef>
              <a:buClr>
                <a:schemeClr val="accent2"/>
              </a:buClr>
              <a:buFont typeface="Noto Sans Symbols"/>
              <a:buNone/>
              <a:defRPr b="0" i="0" sz="1800" u="none" cap="none" strike="noStrike">
                <a:solidFill>
                  <a:srgbClr val="888888"/>
                </a:solidFill>
                <a:latin typeface="Source Sans Pro"/>
                <a:ea typeface="Source Sans Pro"/>
                <a:cs typeface="Source Sans Pro"/>
                <a:sym typeface="Source Sans Pro"/>
              </a:defRPr>
            </a:lvl8pPr>
            <a:lvl9pPr indent="0" lvl="8" marL="3657600" marR="0" rtl="0" algn="ctr">
              <a:spcBef>
                <a:spcPts val="360"/>
              </a:spcBef>
              <a:buClr>
                <a:srgbClr val="6DB7D7"/>
              </a:buClr>
              <a:buFont typeface="Noto Sans Symbols"/>
              <a:buNone/>
              <a:defRPr b="0" i="0" sz="1800" u="none" cap="none" strike="noStrike">
                <a:solidFill>
                  <a:srgbClr val="888888"/>
                </a:solidFill>
                <a:latin typeface="Source Sans Pro"/>
                <a:ea typeface="Source Sans Pro"/>
                <a:cs typeface="Source Sans Pro"/>
                <a:sym typeface="Source Sans Pro"/>
              </a:defRPr>
            </a:lvl9pPr>
          </a:lstStyle>
          <a:p/>
        </p:txBody>
      </p:sp>
      <p:sp>
        <p:nvSpPr>
          <p:cNvPr id="40" name="Shape 40"/>
          <p:cNvSpPr txBox="1"/>
          <p:nvPr>
            <p:ph idx="10" type="dt"/>
          </p:nvPr>
        </p:nvSpPr>
        <p:spPr>
          <a:xfrm>
            <a:off x="5629835" y="6275667"/>
            <a:ext cx="2133599" cy="365125"/>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lt1"/>
              </a:buClr>
              <a:buFont typeface="Arial"/>
              <a:buNone/>
              <a:defRPr b="0" i="0" sz="1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1" name="Shape 41"/>
          <p:cNvSpPr txBox="1"/>
          <p:nvPr>
            <p:ph idx="11" type="ftr"/>
          </p:nvPr>
        </p:nvSpPr>
        <p:spPr>
          <a:xfrm>
            <a:off x="264458" y="6275667"/>
            <a:ext cx="484094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1"/>
              </a:buClr>
              <a:buFont typeface="Arial"/>
              <a:buNone/>
              <a:defRPr b="0" i="0" sz="1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2" name="Shape 42"/>
          <p:cNvSpPr txBox="1"/>
          <p:nvPr>
            <p:ph idx="12" type="sldNum"/>
          </p:nvPr>
        </p:nvSpPr>
        <p:spPr>
          <a:xfrm>
            <a:off x="7897906" y="6275667"/>
            <a:ext cx="9905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1"/>
              </a:buClr>
              <a:buSzPct val="25000"/>
              <a:buFont typeface="Rokkitt"/>
              <a:buNone/>
            </a:pPr>
            <a:fld id="{00000000-1234-1234-1234-123412341234}" type="slidenum">
              <a:rPr b="0" i="0" lang="en-US" sz="1100" u="none" cap="none" strike="noStrike">
                <a:solidFill>
                  <a:schemeClr val="dk1"/>
                </a:solidFill>
                <a:latin typeface="Rokkitt"/>
                <a:ea typeface="Rokkitt"/>
                <a:cs typeface="Rokkitt"/>
                <a:sym typeface="Rokkitt"/>
              </a:rPr>
              <a:t>‹#›</a:t>
            </a:fld>
          </a:p>
        </p:txBody>
      </p:sp>
      <p:sp>
        <p:nvSpPr>
          <p:cNvPr id="43" name="Shape 43"/>
          <p:cNvSpPr/>
          <p:nvPr>
            <p:ph idx="2" type="pic"/>
          </p:nvPr>
        </p:nvSpPr>
        <p:spPr>
          <a:xfrm>
            <a:off x="370980" y="363537"/>
            <a:ext cx="8402039" cy="2836861"/>
          </a:xfrm>
          <a:prstGeom prst="rect">
            <a:avLst/>
          </a:prstGeom>
          <a:noFill/>
          <a:ln cap="flat" cmpd="sng" w="9525">
            <a:solidFill>
              <a:schemeClr val="lt1"/>
            </a:solidFill>
            <a:prstDash val="solid"/>
            <a:round/>
            <a:headEnd len="med" w="med" type="none"/>
            <a:tailEnd len="med" w="med" type="none"/>
          </a:ln>
          <a:effectLst>
            <a:outerShdw blurRad="63500" sx="100500" rotWithShape="0" algn="ctr" sy="100500">
              <a:srgbClr val="000000">
                <a:alpha val="49803"/>
              </a:srgbClr>
            </a:outerShdw>
          </a:effectLst>
        </p:spPr>
        <p:txBody>
          <a:bodyPr anchorCtr="0" anchor="t" bIns="91425" lIns="91425" rIns="91425" tIns="91425"/>
          <a:lstStyle>
            <a:lvl1pPr indent="0" lvl="0" marL="0" marR="0" rtl="0" algn="l">
              <a:spcBef>
                <a:spcPts val="2000"/>
              </a:spcBef>
              <a:buClr>
                <a:srgbClr val="6DB7D7"/>
              </a:buClr>
              <a:buFont typeface="Noto Sans Symbols"/>
              <a:buNone/>
              <a:defRPr b="0" i="0" sz="3200" u="none" cap="none" strike="noStrike">
                <a:solidFill>
                  <a:srgbClr val="595959"/>
                </a:solidFill>
                <a:latin typeface="Source Sans Pro"/>
                <a:ea typeface="Source Sans Pro"/>
                <a:cs typeface="Source Sans Pro"/>
                <a:sym typeface="Source Sans Pro"/>
              </a:defRPr>
            </a:lvl1pPr>
            <a:lvl2pPr indent="0" lvl="1" marL="457200" marR="0" rtl="0" algn="l">
              <a:spcBef>
                <a:spcPts val="600"/>
              </a:spcBef>
              <a:buClr>
                <a:srgbClr val="205C77"/>
              </a:buClr>
              <a:buFont typeface="Noto Sans Symbols"/>
              <a:buNone/>
              <a:defRPr b="0" i="0" sz="2800" u="none" cap="none" strike="noStrike">
                <a:solidFill>
                  <a:srgbClr val="595959"/>
                </a:solidFill>
                <a:latin typeface="Source Sans Pro"/>
                <a:ea typeface="Source Sans Pro"/>
                <a:cs typeface="Source Sans Pro"/>
                <a:sym typeface="Source Sans Pro"/>
              </a:defRPr>
            </a:lvl2pPr>
            <a:lvl3pPr indent="0" lvl="2" marL="914400" marR="0" rtl="0" algn="l">
              <a:spcBef>
                <a:spcPts val="600"/>
              </a:spcBef>
              <a:buClr>
                <a:srgbClr val="6DB7D7"/>
              </a:buClr>
              <a:buFont typeface="Noto Sans Symbols"/>
              <a:buNone/>
              <a:defRPr b="0" i="0" sz="2400" u="none" cap="none" strike="noStrike">
                <a:solidFill>
                  <a:srgbClr val="595959"/>
                </a:solidFill>
                <a:latin typeface="Source Sans Pro"/>
                <a:ea typeface="Source Sans Pro"/>
                <a:cs typeface="Source Sans Pro"/>
                <a:sym typeface="Source Sans Pro"/>
              </a:defRPr>
            </a:lvl3pPr>
            <a:lvl4pPr indent="0" lvl="3" marL="1371600" marR="0" rtl="0" algn="l">
              <a:spcBef>
                <a:spcPts val="600"/>
              </a:spcBef>
              <a:buClr>
                <a:srgbClr val="205C77"/>
              </a:buClr>
              <a:buFont typeface="Noto Sans Symbols"/>
              <a:buNone/>
              <a:defRPr b="0" i="0" sz="2000" u="none" cap="none" strike="noStrike">
                <a:solidFill>
                  <a:srgbClr val="595959"/>
                </a:solidFill>
                <a:latin typeface="Source Sans Pro"/>
                <a:ea typeface="Source Sans Pro"/>
                <a:cs typeface="Source Sans Pro"/>
                <a:sym typeface="Source Sans Pro"/>
              </a:defRPr>
            </a:lvl4pPr>
            <a:lvl5pPr indent="0" lvl="4" marL="1828800" marR="0" rtl="0" algn="l">
              <a:spcBef>
                <a:spcPts val="600"/>
              </a:spcBef>
              <a:buClr>
                <a:srgbClr val="6DB7D7"/>
              </a:buClr>
              <a:buFont typeface="Noto Sans Symbols"/>
              <a:buNone/>
              <a:defRPr b="0" i="0" sz="2000" u="none" cap="none" strike="noStrike">
                <a:solidFill>
                  <a:srgbClr val="595959"/>
                </a:solidFill>
                <a:latin typeface="Source Sans Pro"/>
                <a:ea typeface="Source Sans Pro"/>
                <a:cs typeface="Source Sans Pro"/>
                <a:sym typeface="Source Sans Pro"/>
              </a:defRPr>
            </a:lvl5pPr>
            <a:lvl6pPr indent="0" lvl="5" marL="2286000" marR="0" rtl="0" algn="l">
              <a:spcBef>
                <a:spcPts val="400"/>
              </a:spcBef>
              <a:buClr>
                <a:schemeClr val="accent2"/>
              </a:buClr>
              <a:buFont typeface="Noto Sans Symbols"/>
              <a:buNone/>
              <a:defRPr b="0" i="0" sz="2000" u="none" cap="none" strike="noStrike">
                <a:solidFill>
                  <a:srgbClr val="595959"/>
                </a:solidFill>
                <a:latin typeface="Source Sans Pro"/>
                <a:ea typeface="Source Sans Pro"/>
                <a:cs typeface="Source Sans Pro"/>
                <a:sym typeface="Source Sans Pro"/>
              </a:defRPr>
            </a:lvl6pPr>
            <a:lvl7pPr indent="0" lvl="6" marL="2743200" marR="0" rtl="0" algn="l">
              <a:spcBef>
                <a:spcPts val="400"/>
              </a:spcBef>
              <a:buClr>
                <a:srgbClr val="6DB7D7"/>
              </a:buClr>
              <a:buFont typeface="Noto Sans Symbols"/>
              <a:buNone/>
              <a:defRPr b="0" i="0" sz="2000" u="none" cap="none" strike="noStrike">
                <a:solidFill>
                  <a:srgbClr val="595959"/>
                </a:solidFill>
                <a:latin typeface="Source Sans Pro"/>
                <a:ea typeface="Source Sans Pro"/>
                <a:cs typeface="Source Sans Pro"/>
                <a:sym typeface="Source Sans Pro"/>
              </a:defRPr>
            </a:lvl7pPr>
            <a:lvl8pPr indent="0" lvl="7" marL="3200400" marR="0" rtl="0" algn="l">
              <a:spcBef>
                <a:spcPts val="400"/>
              </a:spcBef>
              <a:buClr>
                <a:schemeClr val="accent2"/>
              </a:buClr>
              <a:buFont typeface="Noto Sans Symbols"/>
              <a:buNone/>
              <a:defRPr b="0" i="0" sz="2000" u="none" cap="none" strike="noStrike">
                <a:solidFill>
                  <a:srgbClr val="595959"/>
                </a:solidFill>
                <a:latin typeface="Source Sans Pro"/>
                <a:ea typeface="Source Sans Pro"/>
                <a:cs typeface="Source Sans Pro"/>
                <a:sym typeface="Source Sans Pro"/>
              </a:defRPr>
            </a:lvl8pPr>
            <a:lvl9pPr indent="0" lvl="8" marL="3657600" marR="0" rtl="0" algn="l">
              <a:spcBef>
                <a:spcPts val="400"/>
              </a:spcBef>
              <a:buClr>
                <a:srgbClr val="6DB7D7"/>
              </a:buClr>
              <a:buFont typeface="Noto Sans Symbols"/>
              <a:buNone/>
              <a:defRPr b="0" i="0" sz="2000" u="none" cap="none" strike="noStrike">
                <a:solidFill>
                  <a:srgbClr val="595959"/>
                </a:solidFill>
                <a:latin typeface="Source Sans Pro"/>
                <a:ea typeface="Source Sans Pro"/>
                <a:cs typeface="Source Sans Pro"/>
                <a:sym typeface="Source Sans Pro"/>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44" name="Shape 44"/>
        <p:cNvGrpSpPr/>
        <p:nvPr/>
      </p:nvGrpSpPr>
      <p:grpSpPr>
        <a:xfrm>
          <a:off x="0" y="0"/>
          <a:ext cx="0" cy="0"/>
          <a:chOff x="0" y="0"/>
          <a:chExt cx="0" cy="0"/>
        </a:xfrm>
      </p:grpSpPr>
      <p:sp>
        <p:nvSpPr>
          <p:cNvPr id="45" name="Shape 45"/>
          <p:cNvSpPr txBox="1"/>
          <p:nvPr>
            <p:ph type="title"/>
          </p:nvPr>
        </p:nvSpPr>
        <p:spPr>
          <a:xfrm>
            <a:off x="549275" y="2403143"/>
            <a:ext cx="8056562" cy="1362075"/>
          </a:xfrm>
          <a:prstGeom prst="rect">
            <a:avLst/>
          </a:prstGeom>
          <a:noFill/>
          <a:ln>
            <a:noFill/>
          </a:ln>
        </p:spPr>
        <p:txBody>
          <a:bodyPr anchorCtr="0" anchor="b" bIns="91425" lIns="91425" rIns="91425" tIns="91425"/>
          <a:lstStyle>
            <a:lvl1pPr indent="0" lvl="0" marL="0" marR="0" rtl="0" algn="ctr">
              <a:spcBef>
                <a:spcPts val="0"/>
              </a:spcBef>
              <a:buClr>
                <a:schemeClr val="accent1"/>
              </a:buClr>
              <a:buFont typeface="Source Sans Pro"/>
              <a:buNone/>
              <a:defRPr b="0" i="0" sz="4600" u="none" cap="none" strike="noStrike">
                <a:solidFill>
                  <a:schemeClr val="accent1"/>
                </a:solidFill>
                <a:latin typeface="Source Sans Pro"/>
                <a:ea typeface="Source Sans Pro"/>
                <a:cs typeface="Source Sans Pro"/>
                <a:sym typeface="Source Sans Pro"/>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6" name="Shape 46"/>
          <p:cNvSpPr txBox="1"/>
          <p:nvPr>
            <p:ph idx="1" type="body"/>
          </p:nvPr>
        </p:nvSpPr>
        <p:spPr>
          <a:xfrm>
            <a:off x="549275" y="3736005"/>
            <a:ext cx="8056562" cy="1500187"/>
          </a:xfrm>
          <a:prstGeom prst="rect">
            <a:avLst/>
          </a:prstGeom>
          <a:noFill/>
          <a:ln>
            <a:noFill/>
          </a:ln>
        </p:spPr>
        <p:txBody>
          <a:bodyPr anchorCtr="0" anchor="t" bIns="91425" lIns="91425" rIns="91425" tIns="91425"/>
          <a:lstStyle>
            <a:lvl1pPr indent="0" lvl="0" marL="0" marR="0" rtl="0" algn="ctr">
              <a:spcBef>
                <a:spcPts val="300"/>
              </a:spcBef>
              <a:buClr>
                <a:srgbClr val="6DB7D7"/>
              </a:buClr>
              <a:buFont typeface="Noto Sans Symbols"/>
              <a:buNone/>
              <a:defRPr b="0" i="0" sz="1800" u="none" cap="none" strike="noStrike">
                <a:solidFill>
                  <a:srgbClr val="888888"/>
                </a:solidFill>
                <a:latin typeface="Source Sans Pro"/>
                <a:ea typeface="Source Sans Pro"/>
                <a:cs typeface="Source Sans Pro"/>
                <a:sym typeface="Source Sans Pro"/>
              </a:defRPr>
            </a:lvl1pPr>
            <a:lvl2pPr indent="0" lvl="1" marL="457200" marR="0" rtl="0" algn="l">
              <a:spcBef>
                <a:spcPts val="600"/>
              </a:spcBef>
              <a:buClr>
                <a:srgbClr val="205C77"/>
              </a:buClr>
              <a:buFont typeface="Noto Sans Symbols"/>
              <a:buNone/>
              <a:defRPr b="0" i="0" sz="1800" u="none" cap="none" strike="noStrike">
                <a:solidFill>
                  <a:srgbClr val="888888"/>
                </a:solidFill>
                <a:latin typeface="Source Sans Pro"/>
                <a:ea typeface="Source Sans Pro"/>
                <a:cs typeface="Source Sans Pro"/>
                <a:sym typeface="Source Sans Pro"/>
              </a:defRPr>
            </a:lvl2pPr>
            <a:lvl3pPr indent="0" lvl="2" marL="914400" marR="0" rtl="0" algn="l">
              <a:spcBef>
                <a:spcPts val="600"/>
              </a:spcBef>
              <a:buClr>
                <a:srgbClr val="6DB7D7"/>
              </a:buClr>
              <a:buFont typeface="Noto Sans Symbols"/>
              <a:buNone/>
              <a:defRPr b="0" i="0" sz="1600" u="none" cap="none" strike="noStrike">
                <a:solidFill>
                  <a:srgbClr val="888888"/>
                </a:solidFill>
                <a:latin typeface="Source Sans Pro"/>
                <a:ea typeface="Source Sans Pro"/>
                <a:cs typeface="Source Sans Pro"/>
                <a:sym typeface="Source Sans Pro"/>
              </a:defRPr>
            </a:lvl3pPr>
            <a:lvl4pPr indent="0" lvl="3" marL="1371600" marR="0" rtl="0" algn="l">
              <a:spcBef>
                <a:spcPts val="600"/>
              </a:spcBef>
              <a:buClr>
                <a:srgbClr val="205C77"/>
              </a:buClr>
              <a:buFont typeface="Noto Sans Symbols"/>
              <a:buNone/>
              <a:defRPr b="0" i="0" sz="1400" u="none" cap="none" strike="noStrike">
                <a:solidFill>
                  <a:srgbClr val="888888"/>
                </a:solidFill>
                <a:latin typeface="Source Sans Pro"/>
                <a:ea typeface="Source Sans Pro"/>
                <a:cs typeface="Source Sans Pro"/>
                <a:sym typeface="Source Sans Pro"/>
              </a:defRPr>
            </a:lvl4pPr>
            <a:lvl5pPr indent="0" lvl="4" marL="1828800" marR="0" rtl="0" algn="l">
              <a:spcBef>
                <a:spcPts val="600"/>
              </a:spcBef>
              <a:buClr>
                <a:srgbClr val="6DB7D7"/>
              </a:buClr>
              <a:buFont typeface="Noto Sans Symbols"/>
              <a:buNone/>
              <a:defRPr b="0" i="0" sz="1400" u="none" cap="none" strike="noStrike">
                <a:solidFill>
                  <a:srgbClr val="888888"/>
                </a:solidFill>
                <a:latin typeface="Source Sans Pro"/>
                <a:ea typeface="Source Sans Pro"/>
                <a:cs typeface="Source Sans Pro"/>
                <a:sym typeface="Source Sans Pro"/>
              </a:defRPr>
            </a:lvl5pPr>
            <a:lvl6pPr indent="0" lvl="5" marL="2286000" marR="0" rtl="0" algn="l">
              <a:spcBef>
                <a:spcPts val="280"/>
              </a:spcBef>
              <a:buClr>
                <a:schemeClr val="accent2"/>
              </a:buClr>
              <a:buFont typeface="Noto Sans Symbols"/>
              <a:buNone/>
              <a:defRPr b="0" i="0" sz="1400" u="none" cap="none" strike="noStrike">
                <a:solidFill>
                  <a:srgbClr val="888888"/>
                </a:solidFill>
                <a:latin typeface="Source Sans Pro"/>
                <a:ea typeface="Source Sans Pro"/>
                <a:cs typeface="Source Sans Pro"/>
                <a:sym typeface="Source Sans Pro"/>
              </a:defRPr>
            </a:lvl6pPr>
            <a:lvl7pPr indent="0" lvl="6" marL="2743200" marR="0" rtl="0" algn="l">
              <a:spcBef>
                <a:spcPts val="280"/>
              </a:spcBef>
              <a:buClr>
                <a:srgbClr val="6DB7D7"/>
              </a:buClr>
              <a:buFont typeface="Noto Sans Symbols"/>
              <a:buNone/>
              <a:defRPr b="0" i="0" sz="1400" u="none" cap="none" strike="noStrike">
                <a:solidFill>
                  <a:srgbClr val="888888"/>
                </a:solidFill>
                <a:latin typeface="Source Sans Pro"/>
                <a:ea typeface="Source Sans Pro"/>
                <a:cs typeface="Source Sans Pro"/>
                <a:sym typeface="Source Sans Pro"/>
              </a:defRPr>
            </a:lvl7pPr>
            <a:lvl8pPr indent="0" lvl="7" marL="3200400" marR="0" rtl="0" algn="l">
              <a:spcBef>
                <a:spcPts val="280"/>
              </a:spcBef>
              <a:buClr>
                <a:schemeClr val="accent2"/>
              </a:buClr>
              <a:buFont typeface="Noto Sans Symbols"/>
              <a:buNone/>
              <a:defRPr b="0" i="0" sz="1400" u="none" cap="none" strike="noStrike">
                <a:solidFill>
                  <a:srgbClr val="888888"/>
                </a:solidFill>
                <a:latin typeface="Source Sans Pro"/>
                <a:ea typeface="Source Sans Pro"/>
                <a:cs typeface="Source Sans Pro"/>
                <a:sym typeface="Source Sans Pro"/>
              </a:defRPr>
            </a:lvl8pPr>
            <a:lvl9pPr indent="0" lvl="8" marL="3657600" marR="0" rtl="0" algn="l">
              <a:spcBef>
                <a:spcPts val="280"/>
              </a:spcBef>
              <a:buClr>
                <a:srgbClr val="6DB7D7"/>
              </a:buClr>
              <a:buFont typeface="Noto Sans Symbols"/>
              <a:buNone/>
              <a:defRPr b="0" i="0" sz="1400" u="none" cap="none" strike="noStrike">
                <a:solidFill>
                  <a:srgbClr val="888888"/>
                </a:solidFill>
                <a:latin typeface="Source Sans Pro"/>
                <a:ea typeface="Source Sans Pro"/>
                <a:cs typeface="Source Sans Pro"/>
                <a:sym typeface="Source Sans Pro"/>
              </a:defRPr>
            </a:lvl9pPr>
          </a:lstStyle>
          <a:p/>
        </p:txBody>
      </p:sp>
      <p:sp>
        <p:nvSpPr>
          <p:cNvPr id="47" name="Shape 47"/>
          <p:cNvSpPr txBox="1"/>
          <p:nvPr>
            <p:ph idx="10" type="dt"/>
          </p:nvPr>
        </p:nvSpPr>
        <p:spPr>
          <a:xfrm>
            <a:off x="5629835" y="6275667"/>
            <a:ext cx="2133599" cy="365125"/>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lt1"/>
              </a:buClr>
              <a:buFont typeface="Arial"/>
              <a:buNone/>
              <a:defRPr b="0" i="0" sz="1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8" name="Shape 48"/>
          <p:cNvSpPr txBox="1"/>
          <p:nvPr>
            <p:ph idx="11" type="ftr"/>
          </p:nvPr>
        </p:nvSpPr>
        <p:spPr>
          <a:xfrm>
            <a:off x="264458" y="6275667"/>
            <a:ext cx="484094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1"/>
              </a:buClr>
              <a:buFont typeface="Arial"/>
              <a:buNone/>
              <a:defRPr b="0" i="0" sz="1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9" name="Shape 49"/>
          <p:cNvSpPr txBox="1"/>
          <p:nvPr>
            <p:ph idx="12" type="sldNum"/>
          </p:nvPr>
        </p:nvSpPr>
        <p:spPr>
          <a:xfrm>
            <a:off x="7897906" y="6275667"/>
            <a:ext cx="9905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1"/>
              </a:buClr>
              <a:buSzPct val="25000"/>
              <a:buFont typeface="Rokkitt"/>
              <a:buNone/>
            </a:pPr>
            <a:fld id="{00000000-1234-1234-1234-123412341234}" type="slidenum">
              <a:rPr b="0" i="0" lang="en-US" sz="1100" u="none" cap="none" strike="noStrike">
                <a:solidFill>
                  <a:schemeClr val="dk1"/>
                </a:solidFill>
                <a:latin typeface="Rokkitt"/>
                <a:ea typeface="Rokkitt"/>
                <a:cs typeface="Rokkitt"/>
                <a:sym typeface="Rokkitt"/>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50" name="Shape 50"/>
        <p:cNvGrpSpPr/>
        <p:nvPr/>
      </p:nvGrpSpPr>
      <p:grpSpPr>
        <a:xfrm>
          <a:off x="0" y="0"/>
          <a:ext cx="0" cy="0"/>
          <a:chOff x="0" y="0"/>
          <a:chExt cx="0" cy="0"/>
        </a:xfrm>
      </p:grpSpPr>
      <p:sp>
        <p:nvSpPr>
          <p:cNvPr id="51" name="Shape 51"/>
          <p:cNvSpPr txBox="1"/>
          <p:nvPr>
            <p:ph type="title"/>
          </p:nvPr>
        </p:nvSpPr>
        <p:spPr>
          <a:xfrm>
            <a:off x="549275" y="107576"/>
            <a:ext cx="8042276" cy="1336956"/>
          </a:xfrm>
          <a:prstGeom prst="rect">
            <a:avLst/>
          </a:prstGeom>
          <a:noFill/>
          <a:ln>
            <a:noFill/>
          </a:ln>
        </p:spPr>
        <p:txBody>
          <a:bodyPr anchorCtr="0" anchor="b" bIns="91425" lIns="91425" rIns="91425" tIns="91425"/>
          <a:lstStyle>
            <a:lvl1pPr indent="0" lvl="0" marL="0" marR="0" rtl="0" algn="ctr">
              <a:spcBef>
                <a:spcPts val="0"/>
              </a:spcBef>
              <a:buClr>
                <a:schemeClr val="accent1"/>
              </a:buClr>
              <a:buFont typeface="Source Sans Pro"/>
              <a:buNone/>
              <a:defRPr b="0" i="0" sz="4600" u="none" cap="none" strike="noStrike">
                <a:solidFill>
                  <a:schemeClr val="accent1"/>
                </a:solidFill>
                <a:latin typeface="Source Sans Pro"/>
                <a:ea typeface="Source Sans Pro"/>
                <a:cs typeface="Source Sans Pro"/>
                <a:sym typeface="Source Sans Pro"/>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2" name="Shape 52"/>
          <p:cNvSpPr txBox="1"/>
          <p:nvPr>
            <p:ph idx="1" type="body"/>
          </p:nvPr>
        </p:nvSpPr>
        <p:spPr>
          <a:xfrm>
            <a:off x="549275" y="1600200"/>
            <a:ext cx="3840479" cy="4343400"/>
          </a:xfrm>
          <a:prstGeom prst="rect">
            <a:avLst/>
          </a:prstGeom>
          <a:noFill/>
          <a:ln>
            <a:noFill/>
          </a:ln>
        </p:spPr>
        <p:txBody>
          <a:bodyPr anchorCtr="0" anchor="t" bIns="91425" lIns="91425" rIns="91425" tIns="91425"/>
          <a:lstStyle>
            <a:lvl1pPr indent="-209550" lvl="0" marL="349250" marR="0" rtl="0" algn="l">
              <a:spcBef>
                <a:spcPts val="1600"/>
              </a:spcBef>
              <a:buClr>
                <a:srgbClr val="6DB7D7"/>
              </a:buClr>
              <a:buSzPct val="110000"/>
              <a:buFont typeface="Noto Sans Symbols"/>
              <a:buChar char="●"/>
              <a:defRPr b="0" i="0" sz="2000" u="none" cap="none" strike="noStrike">
                <a:solidFill>
                  <a:srgbClr val="595959"/>
                </a:solidFill>
                <a:latin typeface="Source Sans Pro"/>
                <a:ea typeface="Source Sans Pro"/>
                <a:cs typeface="Source Sans Pro"/>
                <a:sym typeface="Source Sans Pro"/>
              </a:defRPr>
            </a:lvl1pPr>
            <a:lvl2pPr indent="-217169" lvl="1" marL="685800" marR="0" rtl="0" algn="l">
              <a:spcBef>
                <a:spcPts val="600"/>
              </a:spcBef>
              <a:buClr>
                <a:srgbClr val="205C77"/>
              </a:buClr>
              <a:buSzPct val="109999"/>
              <a:buFont typeface="Noto Sans Symbols"/>
              <a:buChar char="●"/>
              <a:defRPr b="0" i="0" sz="1800" u="none" cap="none" strike="noStrike">
                <a:solidFill>
                  <a:srgbClr val="595959"/>
                </a:solidFill>
                <a:latin typeface="Source Sans Pro"/>
                <a:ea typeface="Source Sans Pro"/>
                <a:cs typeface="Source Sans Pro"/>
                <a:sym typeface="Source Sans Pro"/>
              </a:defRPr>
            </a:lvl2pPr>
            <a:lvl3pPr indent="-156844" lvl="2" marL="968375" marR="0" rtl="0" algn="l">
              <a:spcBef>
                <a:spcPts val="600"/>
              </a:spcBef>
              <a:buClr>
                <a:srgbClr val="6DB7D7"/>
              </a:buClr>
              <a:buSzPct val="109999"/>
              <a:buFont typeface="Noto Sans Symbols"/>
              <a:buChar char="●"/>
              <a:defRPr b="0" i="0" sz="1800" u="none" cap="none" strike="noStrike">
                <a:solidFill>
                  <a:srgbClr val="595959"/>
                </a:solidFill>
                <a:latin typeface="Source Sans Pro"/>
                <a:ea typeface="Source Sans Pro"/>
                <a:cs typeface="Source Sans Pro"/>
                <a:sym typeface="Source Sans Pro"/>
              </a:defRPr>
            </a:lvl3pPr>
            <a:lvl4pPr indent="-172719" lvl="3" marL="1263650" marR="0" rtl="0" algn="l">
              <a:spcBef>
                <a:spcPts val="600"/>
              </a:spcBef>
              <a:buClr>
                <a:srgbClr val="205C77"/>
              </a:buClr>
              <a:buSzPct val="109999"/>
              <a:buFont typeface="Noto Sans Symbols"/>
              <a:buChar char="●"/>
              <a:defRPr b="0" i="0" sz="1800" u="none" cap="none" strike="noStrike">
                <a:solidFill>
                  <a:srgbClr val="595959"/>
                </a:solidFill>
                <a:latin typeface="Source Sans Pro"/>
                <a:ea typeface="Source Sans Pro"/>
                <a:cs typeface="Source Sans Pro"/>
                <a:sym typeface="Source Sans Pro"/>
              </a:defRPr>
            </a:lvl4pPr>
            <a:lvl5pPr indent="-163194" lvl="4" marL="1546225" marR="0" rtl="0" algn="l">
              <a:spcBef>
                <a:spcPts val="600"/>
              </a:spcBef>
              <a:buClr>
                <a:srgbClr val="6DB7D7"/>
              </a:buClr>
              <a:buSzPct val="109999"/>
              <a:buFont typeface="Noto Sans Symbols"/>
              <a:buChar char="●"/>
              <a:defRPr b="0" i="0" sz="1800" u="none" cap="none" strike="noStrike">
                <a:solidFill>
                  <a:srgbClr val="595959"/>
                </a:solidFill>
                <a:latin typeface="Source Sans Pro"/>
                <a:ea typeface="Source Sans Pro"/>
                <a:cs typeface="Source Sans Pro"/>
                <a:sym typeface="Source Sans Pro"/>
              </a:defRPr>
            </a:lvl5pPr>
            <a:lvl6pPr indent="-166370" lvl="5" marL="1828800" marR="0" rtl="0" algn="l">
              <a:spcBef>
                <a:spcPts val="360"/>
              </a:spcBef>
              <a:buClr>
                <a:schemeClr val="accent2"/>
              </a:buClr>
              <a:buSzPct val="109999"/>
              <a:buFont typeface="Noto Sans Symbols"/>
              <a:buChar char="●"/>
              <a:defRPr b="0" i="0" sz="1800" u="none" cap="none" strike="noStrike">
                <a:solidFill>
                  <a:srgbClr val="595959"/>
                </a:solidFill>
                <a:latin typeface="Source Sans Pro"/>
                <a:ea typeface="Source Sans Pro"/>
                <a:cs typeface="Source Sans Pro"/>
                <a:sym typeface="Source Sans Pro"/>
              </a:defRPr>
            </a:lvl6pPr>
            <a:lvl7pPr indent="-163195" lvl="6" marL="2117725" marR="0" rtl="0" algn="l">
              <a:spcBef>
                <a:spcPts val="360"/>
              </a:spcBef>
              <a:buClr>
                <a:srgbClr val="6DB7D7"/>
              </a:buClr>
              <a:buSzPct val="109999"/>
              <a:buFont typeface="Noto Sans Symbols"/>
              <a:buChar char="●"/>
              <a:defRPr b="0" i="0" sz="1800" u="none" cap="none" strike="noStrike">
                <a:solidFill>
                  <a:srgbClr val="595959"/>
                </a:solidFill>
                <a:latin typeface="Source Sans Pro"/>
                <a:ea typeface="Source Sans Pro"/>
                <a:cs typeface="Source Sans Pro"/>
                <a:sym typeface="Source Sans Pro"/>
              </a:defRPr>
            </a:lvl7pPr>
            <a:lvl8pPr indent="-164783" lvl="7" marL="2398713" marR="0" rtl="0" algn="l">
              <a:spcBef>
                <a:spcPts val="360"/>
              </a:spcBef>
              <a:buClr>
                <a:schemeClr val="accent2"/>
              </a:buClr>
              <a:buSzPct val="109999"/>
              <a:buFont typeface="Noto Sans Symbols"/>
              <a:buChar char="●"/>
              <a:defRPr b="0" i="0" sz="1800" u="none" cap="none" strike="noStrike">
                <a:solidFill>
                  <a:srgbClr val="595959"/>
                </a:solidFill>
                <a:latin typeface="Source Sans Pro"/>
                <a:ea typeface="Source Sans Pro"/>
                <a:cs typeface="Source Sans Pro"/>
                <a:sym typeface="Source Sans Pro"/>
              </a:defRPr>
            </a:lvl8pPr>
            <a:lvl9pPr indent="-163195" lvl="8" marL="2689225" marR="0" rtl="0" algn="l">
              <a:spcBef>
                <a:spcPts val="360"/>
              </a:spcBef>
              <a:buClr>
                <a:srgbClr val="6DB7D7"/>
              </a:buClr>
              <a:buSzPct val="109999"/>
              <a:buFont typeface="Noto Sans Symbols"/>
              <a:buChar char="●"/>
              <a:defRPr b="0" i="0" sz="1800" u="none" cap="none" strike="noStrike">
                <a:solidFill>
                  <a:srgbClr val="595959"/>
                </a:solidFill>
                <a:latin typeface="Source Sans Pro"/>
                <a:ea typeface="Source Sans Pro"/>
                <a:cs typeface="Source Sans Pro"/>
                <a:sym typeface="Source Sans Pro"/>
              </a:defRPr>
            </a:lvl9pPr>
          </a:lstStyle>
          <a:p/>
        </p:txBody>
      </p:sp>
      <p:sp>
        <p:nvSpPr>
          <p:cNvPr id="53" name="Shape 53"/>
          <p:cNvSpPr txBox="1"/>
          <p:nvPr>
            <p:ph idx="2" type="body"/>
          </p:nvPr>
        </p:nvSpPr>
        <p:spPr>
          <a:xfrm>
            <a:off x="4751071" y="1600200"/>
            <a:ext cx="3840479" cy="4343400"/>
          </a:xfrm>
          <a:prstGeom prst="rect">
            <a:avLst/>
          </a:prstGeom>
          <a:noFill/>
          <a:ln>
            <a:noFill/>
          </a:ln>
        </p:spPr>
        <p:txBody>
          <a:bodyPr anchorCtr="0" anchor="t" bIns="91425" lIns="91425" rIns="91425" tIns="91425"/>
          <a:lstStyle>
            <a:lvl1pPr indent="-209550" lvl="0" marL="349250" marR="0" rtl="0" algn="l">
              <a:spcBef>
                <a:spcPts val="1600"/>
              </a:spcBef>
              <a:buClr>
                <a:srgbClr val="6DB7D7"/>
              </a:buClr>
              <a:buSzPct val="110000"/>
              <a:buFont typeface="Noto Sans Symbols"/>
              <a:buChar char="●"/>
              <a:defRPr b="0" i="0" sz="2000" u="none" cap="none" strike="noStrike">
                <a:solidFill>
                  <a:srgbClr val="595959"/>
                </a:solidFill>
                <a:latin typeface="Source Sans Pro"/>
                <a:ea typeface="Source Sans Pro"/>
                <a:cs typeface="Source Sans Pro"/>
                <a:sym typeface="Source Sans Pro"/>
              </a:defRPr>
            </a:lvl1pPr>
            <a:lvl2pPr indent="-217169" lvl="1" marL="685800" marR="0" rtl="0" algn="l">
              <a:spcBef>
                <a:spcPts val="600"/>
              </a:spcBef>
              <a:buClr>
                <a:srgbClr val="205C77"/>
              </a:buClr>
              <a:buSzPct val="109999"/>
              <a:buFont typeface="Noto Sans Symbols"/>
              <a:buChar char="●"/>
              <a:defRPr b="0" i="0" sz="1800" u="none" cap="none" strike="noStrike">
                <a:solidFill>
                  <a:srgbClr val="595959"/>
                </a:solidFill>
                <a:latin typeface="Source Sans Pro"/>
                <a:ea typeface="Source Sans Pro"/>
                <a:cs typeface="Source Sans Pro"/>
                <a:sym typeface="Source Sans Pro"/>
              </a:defRPr>
            </a:lvl2pPr>
            <a:lvl3pPr indent="-156844" lvl="2" marL="968375" marR="0" rtl="0" algn="l">
              <a:spcBef>
                <a:spcPts val="600"/>
              </a:spcBef>
              <a:buClr>
                <a:srgbClr val="6DB7D7"/>
              </a:buClr>
              <a:buSzPct val="109999"/>
              <a:buFont typeface="Noto Sans Symbols"/>
              <a:buChar char="●"/>
              <a:defRPr b="0" i="0" sz="1800" u="none" cap="none" strike="noStrike">
                <a:solidFill>
                  <a:srgbClr val="595959"/>
                </a:solidFill>
                <a:latin typeface="Source Sans Pro"/>
                <a:ea typeface="Source Sans Pro"/>
                <a:cs typeface="Source Sans Pro"/>
                <a:sym typeface="Source Sans Pro"/>
              </a:defRPr>
            </a:lvl3pPr>
            <a:lvl4pPr indent="-172719" lvl="3" marL="1263650" marR="0" rtl="0" algn="l">
              <a:spcBef>
                <a:spcPts val="600"/>
              </a:spcBef>
              <a:buClr>
                <a:srgbClr val="205C77"/>
              </a:buClr>
              <a:buSzPct val="109999"/>
              <a:buFont typeface="Noto Sans Symbols"/>
              <a:buChar char="●"/>
              <a:defRPr b="0" i="0" sz="1800" u="none" cap="none" strike="noStrike">
                <a:solidFill>
                  <a:srgbClr val="595959"/>
                </a:solidFill>
                <a:latin typeface="Source Sans Pro"/>
                <a:ea typeface="Source Sans Pro"/>
                <a:cs typeface="Source Sans Pro"/>
                <a:sym typeface="Source Sans Pro"/>
              </a:defRPr>
            </a:lvl4pPr>
            <a:lvl5pPr indent="-163194" lvl="4" marL="1546225" marR="0" rtl="0" algn="l">
              <a:spcBef>
                <a:spcPts val="600"/>
              </a:spcBef>
              <a:buClr>
                <a:srgbClr val="6DB7D7"/>
              </a:buClr>
              <a:buSzPct val="109999"/>
              <a:buFont typeface="Noto Sans Symbols"/>
              <a:buChar char="●"/>
              <a:defRPr b="0" i="0" sz="1800" u="none" cap="none" strike="noStrike">
                <a:solidFill>
                  <a:srgbClr val="595959"/>
                </a:solidFill>
                <a:latin typeface="Source Sans Pro"/>
                <a:ea typeface="Source Sans Pro"/>
                <a:cs typeface="Source Sans Pro"/>
                <a:sym typeface="Source Sans Pro"/>
              </a:defRPr>
            </a:lvl5pPr>
            <a:lvl6pPr indent="-166370" lvl="5" marL="1828800" marR="0" rtl="0" algn="l">
              <a:spcBef>
                <a:spcPts val="360"/>
              </a:spcBef>
              <a:buClr>
                <a:schemeClr val="accent2"/>
              </a:buClr>
              <a:buSzPct val="109999"/>
              <a:buFont typeface="Noto Sans Symbols"/>
              <a:buChar char="●"/>
              <a:defRPr b="0" i="0" sz="1800" u="none" cap="none" strike="noStrike">
                <a:solidFill>
                  <a:srgbClr val="595959"/>
                </a:solidFill>
                <a:latin typeface="Source Sans Pro"/>
                <a:ea typeface="Source Sans Pro"/>
                <a:cs typeface="Source Sans Pro"/>
                <a:sym typeface="Source Sans Pro"/>
              </a:defRPr>
            </a:lvl6pPr>
            <a:lvl7pPr indent="-163195" lvl="6" marL="2117725" marR="0" rtl="0" algn="l">
              <a:spcBef>
                <a:spcPts val="360"/>
              </a:spcBef>
              <a:buClr>
                <a:srgbClr val="6DB7D7"/>
              </a:buClr>
              <a:buSzPct val="109999"/>
              <a:buFont typeface="Noto Sans Symbols"/>
              <a:buChar char="●"/>
              <a:defRPr b="0" i="0" sz="1800" u="none" cap="none" strike="noStrike">
                <a:solidFill>
                  <a:srgbClr val="595959"/>
                </a:solidFill>
                <a:latin typeface="Source Sans Pro"/>
                <a:ea typeface="Source Sans Pro"/>
                <a:cs typeface="Source Sans Pro"/>
                <a:sym typeface="Source Sans Pro"/>
              </a:defRPr>
            </a:lvl7pPr>
            <a:lvl8pPr indent="-164783" lvl="7" marL="2398713" marR="0" rtl="0" algn="l">
              <a:spcBef>
                <a:spcPts val="360"/>
              </a:spcBef>
              <a:buClr>
                <a:schemeClr val="accent2"/>
              </a:buClr>
              <a:buSzPct val="109999"/>
              <a:buFont typeface="Noto Sans Symbols"/>
              <a:buChar char="●"/>
              <a:defRPr b="0" i="0" sz="1800" u="none" cap="none" strike="noStrike">
                <a:solidFill>
                  <a:srgbClr val="595959"/>
                </a:solidFill>
                <a:latin typeface="Source Sans Pro"/>
                <a:ea typeface="Source Sans Pro"/>
                <a:cs typeface="Source Sans Pro"/>
                <a:sym typeface="Source Sans Pro"/>
              </a:defRPr>
            </a:lvl8pPr>
            <a:lvl9pPr indent="-163195" lvl="8" marL="2689225" marR="0" rtl="0" algn="l">
              <a:spcBef>
                <a:spcPts val="360"/>
              </a:spcBef>
              <a:buClr>
                <a:srgbClr val="6DB7D7"/>
              </a:buClr>
              <a:buSzPct val="109999"/>
              <a:buFont typeface="Noto Sans Symbols"/>
              <a:buChar char="●"/>
              <a:defRPr b="0" i="0" sz="1800" u="none" cap="none" strike="noStrike">
                <a:solidFill>
                  <a:srgbClr val="595959"/>
                </a:solidFill>
                <a:latin typeface="Source Sans Pro"/>
                <a:ea typeface="Source Sans Pro"/>
                <a:cs typeface="Source Sans Pro"/>
                <a:sym typeface="Source Sans Pro"/>
              </a:defRPr>
            </a:lvl9pPr>
          </a:lstStyle>
          <a:p/>
        </p:txBody>
      </p:sp>
      <p:sp>
        <p:nvSpPr>
          <p:cNvPr id="54" name="Shape 54"/>
          <p:cNvSpPr txBox="1"/>
          <p:nvPr>
            <p:ph idx="10" type="dt"/>
          </p:nvPr>
        </p:nvSpPr>
        <p:spPr>
          <a:xfrm>
            <a:off x="5629835" y="6275667"/>
            <a:ext cx="2133599" cy="365125"/>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lt1"/>
              </a:buClr>
              <a:buFont typeface="Arial"/>
              <a:buNone/>
              <a:defRPr b="0" i="0" sz="1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5" name="Shape 55"/>
          <p:cNvSpPr txBox="1"/>
          <p:nvPr>
            <p:ph idx="11" type="ftr"/>
          </p:nvPr>
        </p:nvSpPr>
        <p:spPr>
          <a:xfrm>
            <a:off x="264458" y="6275667"/>
            <a:ext cx="484094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1"/>
              </a:buClr>
              <a:buFont typeface="Arial"/>
              <a:buNone/>
              <a:defRPr b="0" i="0" sz="1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6" name="Shape 56"/>
          <p:cNvSpPr txBox="1"/>
          <p:nvPr>
            <p:ph idx="12" type="sldNum"/>
          </p:nvPr>
        </p:nvSpPr>
        <p:spPr>
          <a:xfrm>
            <a:off x="7897906" y="6275667"/>
            <a:ext cx="9905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1"/>
              </a:buClr>
              <a:buSzPct val="25000"/>
              <a:buFont typeface="Impact"/>
              <a:buNone/>
            </a:pPr>
            <a:fld id="{00000000-1234-1234-1234-123412341234}" type="slidenum">
              <a:rPr b="0" i="0" lang="en-US" sz="8200" u="none" cap="none" strike="noStrike">
                <a:solidFill>
                  <a:schemeClr val="dk1"/>
                </a:solidFill>
                <a:latin typeface="Impact"/>
                <a:ea typeface="Impact"/>
                <a:cs typeface="Impact"/>
                <a:sym typeface="Impact"/>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57" name="Shape 57"/>
        <p:cNvGrpSpPr/>
        <p:nvPr/>
      </p:nvGrpSpPr>
      <p:grpSpPr>
        <a:xfrm>
          <a:off x="0" y="0"/>
          <a:ext cx="0" cy="0"/>
          <a:chOff x="0" y="0"/>
          <a:chExt cx="0" cy="0"/>
        </a:xfrm>
      </p:grpSpPr>
      <p:sp>
        <p:nvSpPr>
          <p:cNvPr id="58" name="Shape 58"/>
          <p:cNvSpPr txBox="1"/>
          <p:nvPr>
            <p:ph type="title"/>
          </p:nvPr>
        </p:nvSpPr>
        <p:spPr>
          <a:xfrm>
            <a:off x="549274" y="107576"/>
            <a:ext cx="8042276" cy="1336956"/>
          </a:xfrm>
          <a:prstGeom prst="rect">
            <a:avLst/>
          </a:prstGeom>
          <a:noFill/>
          <a:ln>
            <a:noFill/>
          </a:ln>
        </p:spPr>
        <p:txBody>
          <a:bodyPr anchorCtr="0" anchor="b" bIns="91425" lIns="91425" rIns="91425" tIns="91425"/>
          <a:lstStyle>
            <a:lvl1pPr indent="0" lvl="0" marL="0" marR="0" rtl="0" algn="ctr">
              <a:spcBef>
                <a:spcPts val="0"/>
              </a:spcBef>
              <a:buClr>
                <a:schemeClr val="accent1"/>
              </a:buClr>
              <a:buFont typeface="Source Sans Pro"/>
              <a:buNone/>
              <a:defRPr b="0" i="0" sz="4600" u="none" cap="none" strike="noStrike">
                <a:solidFill>
                  <a:schemeClr val="accent1"/>
                </a:solidFill>
                <a:latin typeface="Source Sans Pro"/>
                <a:ea typeface="Source Sans Pro"/>
                <a:cs typeface="Source Sans Pro"/>
                <a:sym typeface="Source Sans Pro"/>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9" name="Shape 59"/>
          <p:cNvSpPr txBox="1"/>
          <p:nvPr>
            <p:ph idx="1" type="body"/>
          </p:nvPr>
        </p:nvSpPr>
        <p:spPr>
          <a:xfrm>
            <a:off x="549274" y="1453224"/>
            <a:ext cx="3840479" cy="750887"/>
          </a:xfrm>
          <a:prstGeom prst="rect">
            <a:avLst/>
          </a:prstGeom>
          <a:noFill/>
          <a:ln>
            <a:noFill/>
          </a:ln>
        </p:spPr>
        <p:txBody>
          <a:bodyPr anchorCtr="0" anchor="b" bIns="91425" lIns="91425" rIns="91425" tIns="91425"/>
          <a:lstStyle>
            <a:lvl1pPr indent="0" lvl="0" marL="0" marR="0" rtl="0" algn="ctr">
              <a:spcBef>
                <a:spcPts val="0"/>
              </a:spcBef>
              <a:buClr>
                <a:srgbClr val="6DB7D7"/>
              </a:buClr>
              <a:buFont typeface="Noto Sans Symbols"/>
              <a:buNone/>
              <a:defRPr b="0" i="0" sz="2400" u="none" cap="none" strike="noStrike">
                <a:solidFill>
                  <a:srgbClr val="6DB7D7"/>
                </a:solidFill>
                <a:latin typeface="Source Sans Pro"/>
                <a:ea typeface="Source Sans Pro"/>
                <a:cs typeface="Source Sans Pro"/>
                <a:sym typeface="Source Sans Pro"/>
              </a:defRPr>
            </a:lvl1pPr>
            <a:lvl2pPr indent="0" lvl="1" marL="457200" marR="0" rtl="0" algn="l">
              <a:spcBef>
                <a:spcPts val="600"/>
              </a:spcBef>
              <a:buClr>
                <a:srgbClr val="205C77"/>
              </a:buClr>
              <a:buFont typeface="Noto Sans Symbols"/>
              <a:buNone/>
              <a:defRPr b="1" i="0" sz="2000" u="none" cap="none" strike="noStrike">
                <a:solidFill>
                  <a:srgbClr val="595959"/>
                </a:solidFill>
                <a:latin typeface="Source Sans Pro"/>
                <a:ea typeface="Source Sans Pro"/>
                <a:cs typeface="Source Sans Pro"/>
                <a:sym typeface="Source Sans Pro"/>
              </a:defRPr>
            </a:lvl2pPr>
            <a:lvl3pPr indent="0" lvl="2" marL="914400" marR="0" rtl="0" algn="l">
              <a:spcBef>
                <a:spcPts val="600"/>
              </a:spcBef>
              <a:buClr>
                <a:srgbClr val="6DB7D7"/>
              </a:buClr>
              <a:buFont typeface="Noto Sans Symbols"/>
              <a:buNone/>
              <a:defRPr b="1" i="0" sz="1800" u="none" cap="none" strike="noStrike">
                <a:solidFill>
                  <a:srgbClr val="595959"/>
                </a:solidFill>
                <a:latin typeface="Source Sans Pro"/>
                <a:ea typeface="Source Sans Pro"/>
                <a:cs typeface="Source Sans Pro"/>
                <a:sym typeface="Source Sans Pro"/>
              </a:defRPr>
            </a:lvl3pPr>
            <a:lvl4pPr indent="0" lvl="3" marL="1371600" marR="0" rtl="0" algn="l">
              <a:spcBef>
                <a:spcPts val="600"/>
              </a:spcBef>
              <a:buClr>
                <a:srgbClr val="205C77"/>
              </a:buClr>
              <a:buFont typeface="Noto Sans Symbols"/>
              <a:buNone/>
              <a:defRPr b="1" i="0" sz="1600" u="none" cap="none" strike="noStrike">
                <a:solidFill>
                  <a:srgbClr val="595959"/>
                </a:solidFill>
                <a:latin typeface="Source Sans Pro"/>
                <a:ea typeface="Source Sans Pro"/>
                <a:cs typeface="Source Sans Pro"/>
                <a:sym typeface="Source Sans Pro"/>
              </a:defRPr>
            </a:lvl4pPr>
            <a:lvl5pPr indent="0" lvl="4" marL="1828800" marR="0" rtl="0" algn="l">
              <a:spcBef>
                <a:spcPts val="600"/>
              </a:spcBef>
              <a:buClr>
                <a:srgbClr val="6DB7D7"/>
              </a:buClr>
              <a:buFont typeface="Noto Sans Symbols"/>
              <a:buNone/>
              <a:defRPr b="1" i="0" sz="1600" u="none" cap="none" strike="noStrike">
                <a:solidFill>
                  <a:srgbClr val="595959"/>
                </a:solidFill>
                <a:latin typeface="Source Sans Pro"/>
                <a:ea typeface="Source Sans Pro"/>
                <a:cs typeface="Source Sans Pro"/>
                <a:sym typeface="Source Sans Pro"/>
              </a:defRPr>
            </a:lvl5pPr>
            <a:lvl6pPr indent="0" lvl="5" marL="2286000" marR="0" rtl="0" algn="l">
              <a:spcBef>
                <a:spcPts val="320"/>
              </a:spcBef>
              <a:buClr>
                <a:schemeClr val="accent2"/>
              </a:buClr>
              <a:buFont typeface="Noto Sans Symbols"/>
              <a:buNone/>
              <a:defRPr b="1" i="0" sz="1600" u="none" cap="none" strike="noStrike">
                <a:solidFill>
                  <a:srgbClr val="595959"/>
                </a:solidFill>
                <a:latin typeface="Source Sans Pro"/>
                <a:ea typeface="Source Sans Pro"/>
                <a:cs typeface="Source Sans Pro"/>
                <a:sym typeface="Source Sans Pro"/>
              </a:defRPr>
            </a:lvl6pPr>
            <a:lvl7pPr indent="0" lvl="6" marL="2743200" marR="0" rtl="0" algn="l">
              <a:spcBef>
                <a:spcPts val="320"/>
              </a:spcBef>
              <a:buClr>
                <a:srgbClr val="6DB7D7"/>
              </a:buClr>
              <a:buFont typeface="Noto Sans Symbols"/>
              <a:buNone/>
              <a:defRPr b="1" i="0" sz="1600" u="none" cap="none" strike="noStrike">
                <a:solidFill>
                  <a:srgbClr val="595959"/>
                </a:solidFill>
                <a:latin typeface="Source Sans Pro"/>
                <a:ea typeface="Source Sans Pro"/>
                <a:cs typeface="Source Sans Pro"/>
                <a:sym typeface="Source Sans Pro"/>
              </a:defRPr>
            </a:lvl7pPr>
            <a:lvl8pPr indent="0" lvl="7" marL="3200400" marR="0" rtl="0" algn="l">
              <a:spcBef>
                <a:spcPts val="320"/>
              </a:spcBef>
              <a:buClr>
                <a:schemeClr val="accent2"/>
              </a:buClr>
              <a:buFont typeface="Noto Sans Symbols"/>
              <a:buNone/>
              <a:defRPr b="1" i="0" sz="1600" u="none" cap="none" strike="noStrike">
                <a:solidFill>
                  <a:srgbClr val="595959"/>
                </a:solidFill>
                <a:latin typeface="Source Sans Pro"/>
                <a:ea typeface="Source Sans Pro"/>
                <a:cs typeface="Source Sans Pro"/>
                <a:sym typeface="Source Sans Pro"/>
              </a:defRPr>
            </a:lvl8pPr>
            <a:lvl9pPr indent="0" lvl="8" marL="3657600" marR="0" rtl="0" algn="l">
              <a:spcBef>
                <a:spcPts val="320"/>
              </a:spcBef>
              <a:buClr>
                <a:srgbClr val="6DB7D7"/>
              </a:buClr>
              <a:buFont typeface="Noto Sans Symbols"/>
              <a:buNone/>
              <a:defRPr b="1" i="0" sz="1600" u="none" cap="none" strike="noStrike">
                <a:solidFill>
                  <a:srgbClr val="595959"/>
                </a:solidFill>
                <a:latin typeface="Source Sans Pro"/>
                <a:ea typeface="Source Sans Pro"/>
                <a:cs typeface="Source Sans Pro"/>
                <a:sym typeface="Source Sans Pro"/>
              </a:defRPr>
            </a:lvl9pPr>
          </a:lstStyle>
          <a:p/>
        </p:txBody>
      </p:sp>
      <p:sp>
        <p:nvSpPr>
          <p:cNvPr id="60" name="Shape 60"/>
          <p:cNvSpPr txBox="1"/>
          <p:nvPr>
            <p:ph idx="2" type="body"/>
          </p:nvPr>
        </p:nvSpPr>
        <p:spPr>
          <a:xfrm>
            <a:off x="549274" y="2347415"/>
            <a:ext cx="3840479" cy="3596184"/>
          </a:xfrm>
          <a:prstGeom prst="rect">
            <a:avLst/>
          </a:prstGeom>
          <a:noFill/>
          <a:ln>
            <a:noFill/>
          </a:ln>
        </p:spPr>
        <p:txBody>
          <a:bodyPr anchorCtr="0" anchor="t" bIns="91425" lIns="91425" rIns="91425" tIns="91425"/>
          <a:lstStyle>
            <a:lvl1pPr indent="-209550" lvl="0" marL="349250" marR="0" rtl="0" algn="l">
              <a:spcBef>
                <a:spcPts val="1600"/>
              </a:spcBef>
              <a:buClr>
                <a:srgbClr val="6DB7D7"/>
              </a:buClr>
              <a:buSzPct val="110000"/>
              <a:buFont typeface="Noto Sans Symbols"/>
              <a:buChar char="●"/>
              <a:defRPr b="0" i="0" sz="2000" u="none" cap="none" strike="noStrike">
                <a:solidFill>
                  <a:srgbClr val="595959"/>
                </a:solidFill>
                <a:latin typeface="Source Sans Pro"/>
                <a:ea typeface="Source Sans Pro"/>
                <a:cs typeface="Source Sans Pro"/>
                <a:sym typeface="Source Sans Pro"/>
              </a:defRPr>
            </a:lvl1pPr>
            <a:lvl2pPr indent="-217169" lvl="1" marL="685800" marR="0" rtl="0" algn="l">
              <a:spcBef>
                <a:spcPts val="600"/>
              </a:spcBef>
              <a:buClr>
                <a:srgbClr val="205C77"/>
              </a:buClr>
              <a:buSzPct val="109999"/>
              <a:buFont typeface="Noto Sans Symbols"/>
              <a:buChar char="●"/>
              <a:defRPr b="0" i="0" sz="1800" u="none" cap="none" strike="noStrike">
                <a:solidFill>
                  <a:srgbClr val="595959"/>
                </a:solidFill>
                <a:latin typeface="Source Sans Pro"/>
                <a:ea typeface="Source Sans Pro"/>
                <a:cs typeface="Source Sans Pro"/>
                <a:sym typeface="Source Sans Pro"/>
              </a:defRPr>
            </a:lvl2pPr>
            <a:lvl3pPr indent="-156844" lvl="2" marL="968375" marR="0" rtl="0" algn="l">
              <a:spcBef>
                <a:spcPts val="600"/>
              </a:spcBef>
              <a:buClr>
                <a:srgbClr val="6DB7D7"/>
              </a:buClr>
              <a:buSzPct val="109999"/>
              <a:buFont typeface="Noto Sans Symbols"/>
              <a:buChar char="●"/>
              <a:defRPr b="0" i="0" sz="1800" u="none" cap="none" strike="noStrike">
                <a:solidFill>
                  <a:srgbClr val="595959"/>
                </a:solidFill>
                <a:latin typeface="Source Sans Pro"/>
                <a:ea typeface="Source Sans Pro"/>
                <a:cs typeface="Source Sans Pro"/>
                <a:sym typeface="Source Sans Pro"/>
              </a:defRPr>
            </a:lvl3pPr>
            <a:lvl4pPr indent="-172719" lvl="3" marL="1263650" marR="0" rtl="0" algn="l">
              <a:spcBef>
                <a:spcPts val="600"/>
              </a:spcBef>
              <a:buClr>
                <a:srgbClr val="205C77"/>
              </a:buClr>
              <a:buSzPct val="109999"/>
              <a:buFont typeface="Noto Sans Symbols"/>
              <a:buChar char="●"/>
              <a:defRPr b="0" i="0" sz="1800" u="none" cap="none" strike="noStrike">
                <a:solidFill>
                  <a:srgbClr val="595959"/>
                </a:solidFill>
                <a:latin typeface="Source Sans Pro"/>
                <a:ea typeface="Source Sans Pro"/>
                <a:cs typeface="Source Sans Pro"/>
                <a:sym typeface="Source Sans Pro"/>
              </a:defRPr>
            </a:lvl4pPr>
            <a:lvl5pPr indent="-163194" lvl="4" marL="1546225" marR="0" rtl="0" algn="l">
              <a:spcBef>
                <a:spcPts val="600"/>
              </a:spcBef>
              <a:buClr>
                <a:srgbClr val="6DB7D7"/>
              </a:buClr>
              <a:buSzPct val="109999"/>
              <a:buFont typeface="Noto Sans Symbols"/>
              <a:buChar char="●"/>
              <a:defRPr b="0" i="0" sz="1800" u="none" cap="none" strike="noStrike">
                <a:solidFill>
                  <a:srgbClr val="595959"/>
                </a:solidFill>
                <a:latin typeface="Source Sans Pro"/>
                <a:ea typeface="Source Sans Pro"/>
                <a:cs typeface="Source Sans Pro"/>
                <a:sym typeface="Source Sans Pro"/>
              </a:defRPr>
            </a:lvl5pPr>
            <a:lvl6pPr indent="-180339" lvl="5" marL="1828800" marR="0" rtl="0" algn="l">
              <a:spcBef>
                <a:spcPts val="320"/>
              </a:spcBef>
              <a:buClr>
                <a:schemeClr val="accent2"/>
              </a:buClr>
              <a:buSzPct val="110000"/>
              <a:buFont typeface="Noto Sans Symbols"/>
              <a:buChar char="●"/>
              <a:defRPr b="0" i="0" sz="1600" u="none" cap="none" strike="noStrike">
                <a:solidFill>
                  <a:srgbClr val="595959"/>
                </a:solidFill>
                <a:latin typeface="Source Sans Pro"/>
                <a:ea typeface="Source Sans Pro"/>
                <a:cs typeface="Source Sans Pro"/>
                <a:sym typeface="Source Sans Pro"/>
              </a:defRPr>
            </a:lvl6pPr>
            <a:lvl7pPr indent="-177164" lvl="6" marL="2117725" marR="0" rtl="0" algn="l">
              <a:spcBef>
                <a:spcPts val="320"/>
              </a:spcBef>
              <a:buClr>
                <a:srgbClr val="6DB7D7"/>
              </a:buClr>
              <a:buSzPct val="110000"/>
              <a:buFont typeface="Noto Sans Symbols"/>
              <a:buChar char="●"/>
              <a:defRPr b="0" i="0" sz="1600" u="none" cap="none" strike="noStrike">
                <a:solidFill>
                  <a:srgbClr val="595959"/>
                </a:solidFill>
                <a:latin typeface="Source Sans Pro"/>
                <a:ea typeface="Source Sans Pro"/>
                <a:cs typeface="Source Sans Pro"/>
                <a:sym typeface="Source Sans Pro"/>
              </a:defRPr>
            </a:lvl7pPr>
            <a:lvl8pPr indent="-178753" lvl="7" marL="2398713" marR="0" rtl="0" algn="l">
              <a:spcBef>
                <a:spcPts val="320"/>
              </a:spcBef>
              <a:buClr>
                <a:schemeClr val="accent2"/>
              </a:buClr>
              <a:buSzPct val="110000"/>
              <a:buFont typeface="Noto Sans Symbols"/>
              <a:buChar char="●"/>
              <a:defRPr b="0" i="0" sz="1600" u="none" cap="none" strike="noStrike">
                <a:solidFill>
                  <a:srgbClr val="595959"/>
                </a:solidFill>
                <a:latin typeface="Source Sans Pro"/>
                <a:ea typeface="Source Sans Pro"/>
                <a:cs typeface="Source Sans Pro"/>
                <a:sym typeface="Source Sans Pro"/>
              </a:defRPr>
            </a:lvl8pPr>
            <a:lvl9pPr indent="-177164" lvl="8" marL="2689225" marR="0" rtl="0" algn="l">
              <a:spcBef>
                <a:spcPts val="320"/>
              </a:spcBef>
              <a:buClr>
                <a:srgbClr val="6DB7D7"/>
              </a:buClr>
              <a:buSzPct val="110000"/>
              <a:buFont typeface="Noto Sans Symbols"/>
              <a:buChar char="●"/>
              <a:defRPr b="0" i="0" sz="1600" u="none" cap="none" strike="noStrike">
                <a:solidFill>
                  <a:srgbClr val="595959"/>
                </a:solidFill>
                <a:latin typeface="Source Sans Pro"/>
                <a:ea typeface="Source Sans Pro"/>
                <a:cs typeface="Source Sans Pro"/>
                <a:sym typeface="Source Sans Pro"/>
              </a:defRPr>
            </a:lvl9pPr>
          </a:lstStyle>
          <a:p/>
        </p:txBody>
      </p:sp>
      <p:sp>
        <p:nvSpPr>
          <p:cNvPr id="61" name="Shape 61"/>
          <p:cNvSpPr txBox="1"/>
          <p:nvPr>
            <p:ph idx="3" type="body"/>
          </p:nvPr>
        </p:nvSpPr>
        <p:spPr>
          <a:xfrm>
            <a:off x="4751069" y="1453224"/>
            <a:ext cx="3840479" cy="750887"/>
          </a:xfrm>
          <a:prstGeom prst="rect">
            <a:avLst/>
          </a:prstGeom>
          <a:noFill/>
          <a:ln>
            <a:noFill/>
          </a:ln>
        </p:spPr>
        <p:txBody>
          <a:bodyPr anchorCtr="0" anchor="b" bIns="91425" lIns="91425" rIns="91425" tIns="91425"/>
          <a:lstStyle>
            <a:lvl1pPr indent="0" lvl="0" marL="0" marR="0" rtl="0" algn="ctr">
              <a:spcBef>
                <a:spcPts val="0"/>
              </a:spcBef>
              <a:buClr>
                <a:srgbClr val="6DB7D7"/>
              </a:buClr>
              <a:buFont typeface="Noto Sans Symbols"/>
              <a:buNone/>
              <a:defRPr b="0" i="0" sz="2400" u="none" cap="none" strike="noStrike">
                <a:solidFill>
                  <a:srgbClr val="6DB7D7"/>
                </a:solidFill>
                <a:latin typeface="Source Sans Pro"/>
                <a:ea typeface="Source Sans Pro"/>
                <a:cs typeface="Source Sans Pro"/>
                <a:sym typeface="Source Sans Pro"/>
              </a:defRPr>
            </a:lvl1pPr>
            <a:lvl2pPr indent="0" lvl="1" marL="457200" marR="0" rtl="0" algn="l">
              <a:spcBef>
                <a:spcPts val="600"/>
              </a:spcBef>
              <a:buClr>
                <a:srgbClr val="205C77"/>
              </a:buClr>
              <a:buFont typeface="Noto Sans Symbols"/>
              <a:buNone/>
              <a:defRPr b="1" i="0" sz="2000" u="none" cap="none" strike="noStrike">
                <a:solidFill>
                  <a:srgbClr val="595959"/>
                </a:solidFill>
                <a:latin typeface="Source Sans Pro"/>
                <a:ea typeface="Source Sans Pro"/>
                <a:cs typeface="Source Sans Pro"/>
                <a:sym typeface="Source Sans Pro"/>
              </a:defRPr>
            </a:lvl2pPr>
            <a:lvl3pPr indent="0" lvl="2" marL="914400" marR="0" rtl="0" algn="l">
              <a:spcBef>
                <a:spcPts val="600"/>
              </a:spcBef>
              <a:buClr>
                <a:srgbClr val="6DB7D7"/>
              </a:buClr>
              <a:buFont typeface="Noto Sans Symbols"/>
              <a:buNone/>
              <a:defRPr b="1" i="0" sz="1800" u="none" cap="none" strike="noStrike">
                <a:solidFill>
                  <a:srgbClr val="595959"/>
                </a:solidFill>
                <a:latin typeface="Source Sans Pro"/>
                <a:ea typeface="Source Sans Pro"/>
                <a:cs typeface="Source Sans Pro"/>
                <a:sym typeface="Source Sans Pro"/>
              </a:defRPr>
            </a:lvl3pPr>
            <a:lvl4pPr indent="0" lvl="3" marL="1371600" marR="0" rtl="0" algn="l">
              <a:spcBef>
                <a:spcPts val="600"/>
              </a:spcBef>
              <a:buClr>
                <a:srgbClr val="205C77"/>
              </a:buClr>
              <a:buFont typeface="Noto Sans Symbols"/>
              <a:buNone/>
              <a:defRPr b="1" i="0" sz="1600" u="none" cap="none" strike="noStrike">
                <a:solidFill>
                  <a:srgbClr val="595959"/>
                </a:solidFill>
                <a:latin typeface="Source Sans Pro"/>
                <a:ea typeface="Source Sans Pro"/>
                <a:cs typeface="Source Sans Pro"/>
                <a:sym typeface="Source Sans Pro"/>
              </a:defRPr>
            </a:lvl4pPr>
            <a:lvl5pPr indent="0" lvl="4" marL="1828800" marR="0" rtl="0" algn="l">
              <a:spcBef>
                <a:spcPts val="600"/>
              </a:spcBef>
              <a:buClr>
                <a:srgbClr val="6DB7D7"/>
              </a:buClr>
              <a:buFont typeface="Noto Sans Symbols"/>
              <a:buNone/>
              <a:defRPr b="1" i="0" sz="1600" u="none" cap="none" strike="noStrike">
                <a:solidFill>
                  <a:srgbClr val="595959"/>
                </a:solidFill>
                <a:latin typeface="Source Sans Pro"/>
                <a:ea typeface="Source Sans Pro"/>
                <a:cs typeface="Source Sans Pro"/>
                <a:sym typeface="Source Sans Pro"/>
              </a:defRPr>
            </a:lvl5pPr>
            <a:lvl6pPr indent="0" lvl="5" marL="2286000" marR="0" rtl="0" algn="l">
              <a:spcBef>
                <a:spcPts val="320"/>
              </a:spcBef>
              <a:buClr>
                <a:schemeClr val="accent2"/>
              </a:buClr>
              <a:buFont typeface="Noto Sans Symbols"/>
              <a:buNone/>
              <a:defRPr b="1" i="0" sz="1600" u="none" cap="none" strike="noStrike">
                <a:solidFill>
                  <a:srgbClr val="595959"/>
                </a:solidFill>
                <a:latin typeface="Source Sans Pro"/>
                <a:ea typeface="Source Sans Pro"/>
                <a:cs typeface="Source Sans Pro"/>
                <a:sym typeface="Source Sans Pro"/>
              </a:defRPr>
            </a:lvl6pPr>
            <a:lvl7pPr indent="0" lvl="6" marL="2743200" marR="0" rtl="0" algn="l">
              <a:spcBef>
                <a:spcPts val="320"/>
              </a:spcBef>
              <a:buClr>
                <a:srgbClr val="6DB7D7"/>
              </a:buClr>
              <a:buFont typeface="Noto Sans Symbols"/>
              <a:buNone/>
              <a:defRPr b="1" i="0" sz="1600" u="none" cap="none" strike="noStrike">
                <a:solidFill>
                  <a:srgbClr val="595959"/>
                </a:solidFill>
                <a:latin typeface="Source Sans Pro"/>
                <a:ea typeface="Source Sans Pro"/>
                <a:cs typeface="Source Sans Pro"/>
                <a:sym typeface="Source Sans Pro"/>
              </a:defRPr>
            </a:lvl7pPr>
            <a:lvl8pPr indent="0" lvl="7" marL="3200400" marR="0" rtl="0" algn="l">
              <a:spcBef>
                <a:spcPts val="320"/>
              </a:spcBef>
              <a:buClr>
                <a:schemeClr val="accent2"/>
              </a:buClr>
              <a:buFont typeface="Noto Sans Symbols"/>
              <a:buNone/>
              <a:defRPr b="1" i="0" sz="1600" u="none" cap="none" strike="noStrike">
                <a:solidFill>
                  <a:srgbClr val="595959"/>
                </a:solidFill>
                <a:latin typeface="Source Sans Pro"/>
                <a:ea typeface="Source Sans Pro"/>
                <a:cs typeface="Source Sans Pro"/>
                <a:sym typeface="Source Sans Pro"/>
              </a:defRPr>
            </a:lvl8pPr>
            <a:lvl9pPr indent="0" lvl="8" marL="3657600" marR="0" rtl="0" algn="l">
              <a:spcBef>
                <a:spcPts val="320"/>
              </a:spcBef>
              <a:buClr>
                <a:srgbClr val="6DB7D7"/>
              </a:buClr>
              <a:buFont typeface="Noto Sans Symbols"/>
              <a:buNone/>
              <a:defRPr b="1" i="0" sz="1600" u="none" cap="none" strike="noStrike">
                <a:solidFill>
                  <a:srgbClr val="595959"/>
                </a:solidFill>
                <a:latin typeface="Source Sans Pro"/>
                <a:ea typeface="Source Sans Pro"/>
                <a:cs typeface="Source Sans Pro"/>
                <a:sym typeface="Source Sans Pro"/>
              </a:defRPr>
            </a:lvl9pPr>
          </a:lstStyle>
          <a:p/>
        </p:txBody>
      </p:sp>
      <p:sp>
        <p:nvSpPr>
          <p:cNvPr id="62" name="Shape 62"/>
          <p:cNvSpPr txBox="1"/>
          <p:nvPr>
            <p:ph idx="4" type="body"/>
          </p:nvPr>
        </p:nvSpPr>
        <p:spPr>
          <a:xfrm>
            <a:off x="4751069" y="2347415"/>
            <a:ext cx="3840479" cy="3596184"/>
          </a:xfrm>
          <a:prstGeom prst="rect">
            <a:avLst/>
          </a:prstGeom>
          <a:noFill/>
          <a:ln>
            <a:noFill/>
          </a:ln>
        </p:spPr>
        <p:txBody>
          <a:bodyPr anchorCtr="0" anchor="t" bIns="91425" lIns="91425" rIns="91425" tIns="91425"/>
          <a:lstStyle>
            <a:lvl1pPr indent="-209550" lvl="0" marL="349250" marR="0" rtl="0" algn="l">
              <a:spcBef>
                <a:spcPts val="1600"/>
              </a:spcBef>
              <a:buClr>
                <a:srgbClr val="6DB7D7"/>
              </a:buClr>
              <a:buSzPct val="110000"/>
              <a:buFont typeface="Noto Sans Symbols"/>
              <a:buChar char="●"/>
              <a:defRPr b="0" i="0" sz="2000" u="none" cap="none" strike="noStrike">
                <a:solidFill>
                  <a:srgbClr val="595959"/>
                </a:solidFill>
                <a:latin typeface="Source Sans Pro"/>
                <a:ea typeface="Source Sans Pro"/>
                <a:cs typeface="Source Sans Pro"/>
                <a:sym typeface="Source Sans Pro"/>
              </a:defRPr>
            </a:lvl1pPr>
            <a:lvl2pPr indent="-217169" lvl="1" marL="685800" marR="0" rtl="0" algn="l">
              <a:spcBef>
                <a:spcPts val="600"/>
              </a:spcBef>
              <a:buClr>
                <a:srgbClr val="205C77"/>
              </a:buClr>
              <a:buSzPct val="109999"/>
              <a:buFont typeface="Noto Sans Symbols"/>
              <a:buChar char="●"/>
              <a:defRPr b="0" i="0" sz="1800" u="none" cap="none" strike="noStrike">
                <a:solidFill>
                  <a:srgbClr val="595959"/>
                </a:solidFill>
                <a:latin typeface="Source Sans Pro"/>
                <a:ea typeface="Source Sans Pro"/>
                <a:cs typeface="Source Sans Pro"/>
                <a:sym typeface="Source Sans Pro"/>
              </a:defRPr>
            </a:lvl2pPr>
            <a:lvl3pPr indent="-156844" lvl="2" marL="968375" marR="0" rtl="0" algn="l">
              <a:spcBef>
                <a:spcPts val="600"/>
              </a:spcBef>
              <a:buClr>
                <a:srgbClr val="6DB7D7"/>
              </a:buClr>
              <a:buSzPct val="109999"/>
              <a:buFont typeface="Noto Sans Symbols"/>
              <a:buChar char="●"/>
              <a:defRPr b="0" i="0" sz="1800" u="none" cap="none" strike="noStrike">
                <a:solidFill>
                  <a:srgbClr val="595959"/>
                </a:solidFill>
                <a:latin typeface="Source Sans Pro"/>
                <a:ea typeface="Source Sans Pro"/>
                <a:cs typeface="Source Sans Pro"/>
                <a:sym typeface="Source Sans Pro"/>
              </a:defRPr>
            </a:lvl3pPr>
            <a:lvl4pPr indent="-172719" lvl="3" marL="1263650" marR="0" rtl="0" algn="l">
              <a:spcBef>
                <a:spcPts val="600"/>
              </a:spcBef>
              <a:buClr>
                <a:srgbClr val="205C77"/>
              </a:buClr>
              <a:buSzPct val="109999"/>
              <a:buFont typeface="Noto Sans Symbols"/>
              <a:buChar char="●"/>
              <a:defRPr b="0" i="0" sz="1800" u="none" cap="none" strike="noStrike">
                <a:solidFill>
                  <a:srgbClr val="595959"/>
                </a:solidFill>
                <a:latin typeface="Source Sans Pro"/>
                <a:ea typeface="Source Sans Pro"/>
                <a:cs typeface="Source Sans Pro"/>
                <a:sym typeface="Source Sans Pro"/>
              </a:defRPr>
            </a:lvl4pPr>
            <a:lvl5pPr indent="-163194" lvl="4" marL="1546225" marR="0" rtl="0" algn="l">
              <a:spcBef>
                <a:spcPts val="600"/>
              </a:spcBef>
              <a:buClr>
                <a:srgbClr val="6DB7D7"/>
              </a:buClr>
              <a:buSzPct val="109999"/>
              <a:buFont typeface="Noto Sans Symbols"/>
              <a:buChar char="●"/>
              <a:defRPr b="0" i="0" sz="1800" u="none" cap="none" strike="noStrike">
                <a:solidFill>
                  <a:srgbClr val="595959"/>
                </a:solidFill>
                <a:latin typeface="Source Sans Pro"/>
                <a:ea typeface="Source Sans Pro"/>
                <a:cs typeface="Source Sans Pro"/>
                <a:sym typeface="Source Sans Pro"/>
              </a:defRPr>
            </a:lvl5pPr>
            <a:lvl6pPr indent="-180339" lvl="5" marL="1828800" marR="0" rtl="0" algn="l">
              <a:spcBef>
                <a:spcPts val="320"/>
              </a:spcBef>
              <a:buClr>
                <a:schemeClr val="accent2"/>
              </a:buClr>
              <a:buSzPct val="110000"/>
              <a:buFont typeface="Noto Sans Symbols"/>
              <a:buChar char="●"/>
              <a:defRPr b="0" i="0" sz="1600" u="none" cap="none" strike="noStrike">
                <a:solidFill>
                  <a:srgbClr val="595959"/>
                </a:solidFill>
                <a:latin typeface="Source Sans Pro"/>
                <a:ea typeface="Source Sans Pro"/>
                <a:cs typeface="Source Sans Pro"/>
                <a:sym typeface="Source Sans Pro"/>
              </a:defRPr>
            </a:lvl6pPr>
            <a:lvl7pPr indent="-177164" lvl="6" marL="2117725" marR="0" rtl="0" algn="l">
              <a:spcBef>
                <a:spcPts val="320"/>
              </a:spcBef>
              <a:buClr>
                <a:srgbClr val="6DB7D7"/>
              </a:buClr>
              <a:buSzPct val="110000"/>
              <a:buFont typeface="Noto Sans Symbols"/>
              <a:buChar char="●"/>
              <a:defRPr b="0" i="0" sz="1600" u="none" cap="none" strike="noStrike">
                <a:solidFill>
                  <a:srgbClr val="595959"/>
                </a:solidFill>
                <a:latin typeface="Source Sans Pro"/>
                <a:ea typeface="Source Sans Pro"/>
                <a:cs typeface="Source Sans Pro"/>
                <a:sym typeface="Source Sans Pro"/>
              </a:defRPr>
            </a:lvl7pPr>
            <a:lvl8pPr indent="-178753" lvl="7" marL="2398713" marR="0" rtl="0" algn="l">
              <a:spcBef>
                <a:spcPts val="320"/>
              </a:spcBef>
              <a:buClr>
                <a:schemeClr val="accent2"/>
              </a:buClr>
              <a:buSzPct val="110000"/>
              <a:buFont typeface="Noto Sans Symbols"/>
              <a:buChar char="●"/>
              <a:defRPr b="0" i="0" sz="1600" u="none" cap="none" strike="noStrike">
                <a:solidFill>
                  <a:srgbClr val="595959"/>
                </a:solidFill>
                <a:latin typeface="Source Sans Pro"/>
                <a:ea typeface="Source Sans Pro"/>
                <a:cs typeface="Source Sans Pro"/>
                <a:sym typeface="Source Sans Pro"/>
              </a:defRPr>
            </a:lvl8pPr>
            <a:lvl9pPr indent="-177164" lvl="8" marL="2689225" marR="0" rtl="0" algn="l">
              <a:spcBef>
                <a:spcPts val="320"/>
              </a:spcBef>
              <a:buClr>
                <a:srgbClr val="6DB7D7"/>
              </a:buClr>
              <a:buSzPct val="110000"/>
              <a:buFont typeface="Noto Sans Symbols"/>
              <a:buChar char="●"/>
              <a:defRPr b="0" i="0" sz="1600" u="none" cap="none" strike="noStrike">
                <a:solidFill>
                  <a:srgbClr val="595959"/>
                </a:solidFill>
                <a:latin typeface="Source Sans Pro"/>
                <a:ea typeface="Source Sans Pro"/>
                <a:cs typeface="Source Sans Pro"/>
                <a:sym typeface="Source Sans Pro"/>
              </a:defRPr>
            </a:lvl9pPr>
          </a:lstStyle>
          <a:p/>
        </p:txBody>
      </p:sp>
      <p:sp>
        <p:nvSpPr>
          <p:cNvPr id="63" name="Shape 63"/>
          <p:cNvSpPr txBox="1"/>
          <p:nvPr>
            <p:ph idx="10" type="dt"/>
          </p:nvPr>
        </p:nvSpPr>
        <p:spPr>
          <a:xfrm>
            <a:off x="5629835" y="6275667"/>
            <a:ext cx="2133599" cy="365125"/>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lt1"/>
              </a:buClr>
              <a:buFont typeface="Arial"/>
              <a:buNone/>
              <a:defRPr b="0" i="0" sz="1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64" name="Shape 64"/>
          <p:cNvSpPr txBox="1"/>
          <p:nvPr>
            <p:ph idx="11" type="ftr"/>
          </p:nvPr>
        </p:nvSpPr>
        <p:spPr>
          <a:xfrm>
            <a:off x="264458" y="6275667"/>
            <a:ext cx="484094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1"/>
              </a:buClr>
              <a:buFont typeface="Arial"/>
              <a:buNone/>
              <a:defRPr b="0" i="0" sz="1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65" name="Shape 65"/>
          <p:cNvSpPr txBox="1"/>
          <p:nvPr>
            <p:ph idx="12" type="sldNum"/>
          </p:nvPr>
        </p:nvSpPr>
        <p:spPr>
          <a:xfrm>
            <a:off x="7897906" y="6275667"/>
            <a:ext cx="9905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1"/>
              </a:buClr>
              <a:buSzPct val="25000"/>
              <a:buFont typeface="Rokkitt"/>
              <a:buNone/>
            </a:pPr>
            <a:fld id="{00000000-1234-1234-1234-123412341234}" type="slidenum">
              <a:rPr b="0" i="0" lang="en-US" sz="1100" u="none" cap="none" strike="noStrike">
                <a:solidFill>
                  <a:schemeClr val="dk1"/>
                </a:solidFill>
                <a:latin typeface="Rokkitt"/>
                <a:ea typeface="Rokkitt"/>
                <a:cs typeface="Rokkitt"/>
                <a:sym typeface="Rokkitt"/>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66" name="Shape 66"/>
        <p:cNvGrpSpPr/>
        <p:nvPr/>
      </p:nvGrpSpPr>
      <p:grpSpPr>
        <a:xfrm>
          <a:off x="0" y="0"/>
          <a:ext cx="0" cy="0"/>
          <a:chOff x="0" y="0"/>
          <a:chExt cx="0" cy="0"/>
        </a:xfrm>
      </p:grpSpPr>
      <p:sp>
        <p:nvSpPr>
          <p:cNvPr id="67" name="Shape 67"/>
          <p:cNvSpPr txBox="1"/>
          <p:nvPr>
            <p:ph type="title"/>
          </p:nvPr>
        </p:nvSpPr>
        <p:spPr>
          <a:xfrm>
            <a:off x="549275" y="107576"/>
            <a:ext cx="8042276" cy="1336956"/>
          </a:xfrm>
          <a:prstGeom prst="rect">
            <a:avLst/>
          </a:prstGeom>
          <a:noFill/>
          <a:ln>
            <a:noFill/>
          </a:ln>
        </p:spPr>
        <p:txBody>
          <a:bodyPr anchorCtr="0" anchor="b" bIns="91425" lIns="91425" rIns="91425" tIns="91425"/>
          <a:lstStyle>
            <a:lvl1pPr indent="0" lvl="0" marL="0" marR="0" rtl="0" algn="ctr">
              <a:spcBef>
                <a:spcPts val="0"/>
              </a:spcBef>
              <a:buClr>
                <a:schemeClr val="accent1"/>
              </a:buClr>
              <a:buFont typeface="Source Sans Pro"/>
              <a:buNone/>
              <a:defRPr b="0" i="0" sz="4600" u="none" cap="none" strike="noStrike">
                <a:solidFill>
                  <a:schemeClr val="accent1"/>
                </a:solidFill>
                <a:latin typeface="Source Sans Pro"/>
                <a:ea typeface="Source Sans Pro"/>
                <a:cs typeface="Source Sans Pro"/>
                <a:sym typeface="Source Sans Pro"/>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8" name="Shape 68"/>
          <p:cNvSpPr txBox="1"/>
          <p:nvPr>
            <p:ph idx="10" type="dt"/>
          </p:nvPr>
        </p:nvSpPr>
        <p:spPr>
          <a:xfrm>
            <a:off x="5629835" y="6275667"/>
            <a:ext cx="2133599" cy="365125"/>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lt1"/>
              </a:buClr>
              <a:buFont typeface="Arial"/>
              <a:buNone/>
              <a:defRPr b="0" i="0" sz="1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69" name="Shape 69"/>
          <p:cNvSpPr txBox="1"/>
          <p:nvPr>
            <p:ph idx="11" type="ftr"/>
          </p:nvPr>
        </p:nvSpPr>
        <p:spPr>
          <a:xfrm>
            <a:off x="264458" y="6275667"/>
            <a:ext cx="484094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1"/>
              </a:buClr>
              <a:buFont typeface="Arial"/>
              <a:buNone/>
              <a:defRPr b="0" i="0" sz="1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70" name="Shape 70"/>
          <p:cNvSpPr txBox="1"/>
          <p:nvPr>
            <p:ph idx="12" type="sldNum"/>
          </p:nvPr>
        </p:nvSpPr>
        <p:spPr>
          <a:xfrm>
            <a:off x="7897906" y="6275667"/>
            <a:ext cx="9905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1"/>
              </a:buClr>
              <a:buSzPct val="25000"/>
              <a:buFont typeface="Impact"/>
              <a:buNone/>
            </a:pPr>
            <a:fld id="{00000000-1234-1234-1234-123412341234}" type="slidenum">
              <a:rPr b="0" i="0" lang="en-US" sz="8200" u="none" cap="none" strike="noStrike">
                <a:solidFill>
                  <a:schemeClr val="dk1"/>
                </a:solidFill>
                <a:latin typeface="Impact"/>
                <a:ea typeface="Impact"/>
                <a:cs typeface="Impact"/>
                <a:sym typeface="Impact"/>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0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9" name="Shape 9"/>
        <p:cNvGrpSpPr/>
        <p:nvPr/>
      </p:nvGrpSpPr>
      <p:grpSpPr>
        <a:xfrm>
          <a:off x="0" y="0"/>
          <a:ext cx="0" cy="0"/>
          <a:chOff x="0" y="0"/>
          <a:chExt cx="0" cy="0"/>
        </a:xfrm>
      </p:grpSpPr>
      <p:sp>
        <p:nvSpPr>
          <p:cNvPr id="10" name="Shape 10"/>
          <p:cNvSpPr txBox="1"/>
          <p:nvPr>
            <p:ph type="title"/>
          </p:nvPr>
        </p:nvSpPr>
        <p:spPr>
          <a:xfrm>
            <a:off x="549275" y="107576"/>
            <a:ext cx="8042276" cy="1336956"/>
          </a:xfrm>
          <a:prstGeom prst="rect">
            <a:avLst/>
          </a:prstGeom>
          <a:noFill/>
          <a:ln>
            <a:noFill/>
          </a:ln>
        </p:spPr>
        <p:txBody>
          <a:bodyPr anchorCtr="0" anchor="b" bIns="91425" lIns="91425" rIns="91425" tIns="91425"/>
          <a:lstStyle>
            <a:lvl1pPr indent="0" lvl="0" marL="0" marR="0" rtl="0" algn="ctr">
              <a:spcBef>
                <a:spcPts val="0"/>
              </a:spcBef>
              <a:buClr>
                <a:schemeClr val="accent1"/>
              </a:buClr>
              <a:buFont typeface="Source Sans Pro"/>
              <a:buNone/>
              <a:defRPr b="0" i="0" sz="4600" u="none" cap="none" strike="noStrike">
                <a:solidFill>
                  <a:schemeClr val="accent1"/>
                </a:solidFill>
                <a:latin typeface="Source Sans Pro"/>
                <a:ea typeface="Source Sans Pro"/>
                <a:cs typeface="Source Sans Pro"/>
                <a:sym typeface="Source Sans Pro"/>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 name="Shape 11"/>
          <p:cNvSpPr txBox="1"/>
          <p:nvPr>
            <p:ph idx="1" type="body"/>
          </p:nvPr>
        </p:nvSpPr>
        <p:spPr>
          <a:xfrm>
            <a:off x="549275" y="1600200"/>
            <a:ext cx="8042276" cy="4343400"/>
          </a:xfrm>
          <a:prstGeom prst="rect">
            <a:avLst/>
          </a:prstGeom>
          <a:noFill/>
          <a:ln>
            <a:noFill/>
          </a:ln>
        </p:spPr>
        <p:txBody>
          <a:bodyPr anchorCtr="0" anchor="t" bIns="91425" lIns="91425" rIns="91425" tIns="91425"/>
          <a:lstStyle>
            <a:lvl1pPr indent="-181610" lvl="0" marL="349250" marR="0" rtl="0" algn="l">
              <a:spcBef>
                <a:spcPts val="2000"/>
              </a:spcBef>
              <a:buClr>
                <a:srgbClr val="6DB7D7"/>
              </a:buClr>
              <a:buSzPct val="110000"/>
              <a:buFont typeface="Noto Sans Symbols"/>
              <a:buChar char="●"/>
              <a:defRPr b="0" i="0" sz="2400" u="none" cap="none" strike="noStrike">
                <a:solidFill>
                  <a:srgbClr val="595959"/>
                </a:solidFill>
                <a:latin typeface="Source Sans Pro"/>
                <a:ea typeface="Source Sans Pro"/>
                <a:cs typeface="Source Sans Pro"/>
                <a:sym typeface="Source Sans Pro"/>
              </a:defRPr>
            </a:lvl1pPr>
            <a:lvl2pPr indent="-189230" lvl="1" marL="685800" marR="0" rtl="0" algn="l">
              <a:spcBef>
                <a:spcPts val="600"/>
              </a:spcBef>
              <a:buClr>
                <a:srgbClr val="205C77"/>
              </a:buClr>
              <a:buSzPct val="110000"/>
              <a:buFont typeface="Noto Sans Symbols"/>
              <a:buChar char="●"/>
              <a:defRPr b="0" i="0" sz="2200" u="none" cap="none" strike="noStrike">
                <a:solidFill>
                  <a:srgbClr val="595959"/>
                </a:solidFill>
                <a:latin typeface="Source Sans Pro"/>
                <a:ea typeface="Source Sans Pro"/>
                <a:cs typeface="Source Sans Pro"/>
                <a:sym typeface="Source Sans Pro"/>
              </a:defRPr>
            </a:lvl2pPr>
            <a:lvl3pPr indent="-142875" lvl="2" marL="968375" marR="0" rtl="0" algn="l">
              <a:spcBef>
                <a:spcPts val="600"/>
              </a:spcBef>
              <a:buClr>
                <a:srgbClr val="6DB7D7"/>
              </a:buClr>
              <a:buSzPct val="110000"/>
              <a:buFont typeface="Noto Sans Symbols"/>
              <a:buChar char="●"/>
              <a:defRPr b="0" i="0" sz="2000" u="none" cap="none" strike="noStrike">
                <a:solidFill>
                  <a:srgbClr val="595959"/>
                </a:solidFill>
                <a:latin typeface="Source Sans Pro"/>
                <a:ea typeface="Source Sans Pro"/>
                <a:cs typeface="Source Sans Pro"/>
                <a:sym typeface="Source Sans Pro"/>
              </a:defRPr>
            </a:lvl3pPr>
            <a:lvl4pPr indent="-172719" lvl="3" marL="1263650" marR="0" rtl="0" algn="l">
              <a:spcBef>
                <a:spcPts val="600"/>
              </a:spcBef>
              <a:buClr>
                <a:srgbClr val="205C77"/>
              </a:buClr>
              <a:buSzPct val="109999"/>
              <a:buFont typeface="Noto Sans Symbols"/>
              <a:buChar char="●"/>
              <a:defRPr b="0" i="0" sz="1800" u="none" cap="none" strike="noStrike">
                <a:solidFill>
                  <a:srgbClr val="595959"/>
                </a:solidFill>
                <a:latin typeface="Source Sans Pro"/>
                <a:ea typeface="Source Sans Pro"/>
                <a:cs typeface="Source Sans Pro"/>
                <a:sym typeface="Source Sans Pro"/>
              </a:defRPr>
            </a:lvl4pPr>
            <a:lvl5pPr indent="-163194" lvl="4" marL="1546225" marR="0" rtl="0" algn="l">
              <a:spcBef>
                <a:spcPts val="600"/>
              </a:spcBef>
              <a:buClr>
                <a:srgbClr val="6DB7D7"/>
              </a:buClr>
              <a:buSzPct val="109999"/>
              <a:buFont typeface="Noto Sans Symbols"/>
              <a:buChar char="●"/>
              <a:defRPr b="0" i="0" sz="1800" u="none" cap="none" strike="noStrike">
                <a:solidFill>
                  <a:srgbClr val="595959"/>
                </a:solidFill>
                <a:latin typeface="Source Sans Pro"/>
                <a:ea typeface="Source Sans Pro"/>
                <a:cs typeface="Source Sans Pro"/>
                <a:sym typeface="Source Sans Pro"/>
              </a:defRPr>
            </a:lvl5pPr>
            <a:lvl6pPr indent="-166370" lvl="5" marL="1828800" marR="0" rtl="0" algn="l">
              <a:spcBef>
                <a:spcPts val="360"/>
              </a:spcBef>
              <a:buClr>
                <a:schemeClr val="accent2"/>
              </a:buClr>
              <a:buSzPct val="109999"/>
              <a:buFont typeface="Noto Sans Symbols"/>
              <a:buChar char="●"/>
              <a:defRPr b="0" i="0" sz="1800" u="none" cap="none" strike="noStrike">
                <a:solidFill>
                  <a:srgbClr val="595959"/>
                </a:solidFill>
                <a:latin typeface="Source Sans Pro"/>
                <a:ea typeface="Source Sans Pro"/>
                <a:cs typeface="Source Sans Pro"/>
                <a:sym typeface="Source Sans Pro"/>
              </a:defRPr>
            </a:lvl6pPr>
            <a:lvl7pPr indent="-163195" lvl="6" marL="2117725" marR="0" rtl="0" algn="l">
              <a:spcBef>
                <a:spcPts val="360"/>
              </a:spcBef>
              <a:buClr>
                <a:srgbClr val="6DB7D7"/>
              </a:buClr>
              <a:buSzPct val="109999"/>
              <a:buFont typeface="Noto Sans Symbols"/>
              <a:buChar char="●"/>
              <a:defRPr b="0" i="0" sz="1800" u="none" cap="none" strike="noStrike">
                <a:solidFill>
                  <a:srgbClr val="595959"/>
                </a:solidFill>
                <a:latin typeface="Source Sans Pro"/>
                <a:ea typeface="Source Sans Pro"/>
                <a:cs typeface="Source Sans Pro"/>
                <a:sym typeface="Source Sans Pro"/>
              </a:defRPr>
            </a:lvl7pPr>
            <a:lvl8pPr indent="-164783" lvl="7" marL="2398713" marR="0" rtl="0" algn="l">
              <a:spcBef>
                <a:spcPts val="360"/>
              </a:spcBef>
              <a:buClr>
                <a:schemeClr val="accent2"/>
              </a:buClr>
              <a:buSzPct val="109999"/>
              <a:buFont typeface="Noto Sans Symbols"/>
              <a:buChar char="●"/>
              <a:defRPr b="0" i="0" sz="1800" u="none" cap="none" strike="noStrike">
                <a:solidFill>
                  <a:srgbClr val="595959"/>
                </a:solidFill>
                <a:latin typeface="Source Sans Pro"/>
                <a:ea typeface="Source Sans Pro"/>
                <a:cs typeface="Source Sans Pro"/>
                <a:sym typeface="Source Sans Pro"/>
              </a:defRPr>
            </a:lvl8pPr>
            <a:lvl9pPr indent="-163195" lvl="8" marL="2689225" marR="0" rtl="0" algn="l">
              <a:spcBef>
                <a:spcPts val="360"/>
              </a:spcBef>
              <a:buClr>
                <a:srgbClr val="6DB7D7"/>
              </a:buClr>
              <a:buSzPct val="109999"/>
              <a:buFont typeface="Noto Sans Symbols"/>
              <a:buChar char="●"/>
              <a:defRPr b="0" i="0" sz="1800" u="none" cap="none" strike="noStrike">
                <a:solidFill>
                  <a:srgbClr val="595959"/>
                </a:solidFill>
                <a:latin typeface="Source Sans Pro"/>
                <a:ea typeface="Source Sans Pro"/>
                <a:cs typeface="Source Sans Pro"/>
                <a:sym typeface="Source Sans Pro"/>
              </a:defRPr>
            </a:lvl9pPr>
          </a:lstStyle>
          <a:p/>
        </p:txBody>
      </p:sp>
      <p:sp>
        <p:nvSpPr>
          <p:cNvPr id="12" name="Shape 12"/>
          <p:cNvSpPr txBox="1"/>
          <p:nvPr>
            <p:ph idx="10" type="dt"/>
          </p:nvPr>
        </p:nvSpPr>
        <p:spPr>
          <a:xfrm>
            <a:off x="5629835" y="6275667"/>
            <a:ext cx="2133599" cy="365125"/>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lt1"/>
              </a:buClr>
              <a:buFont typeface="Arial"/>
              <a:buNone/>
              <a:defRPr b="0" i="0" sz="1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3" name="Shape 13"/>
          <p:cNvSpPr txBox="1"/>
          <p:nvPr>
            <p:ph idx="11" type="ftr"/>
          </p:nvPr>
        </p:nvSpPr>
        <p:spPr>
          <a:xfrm>
            <a:off x="264458" y="6275667"/>
            <a:ext cx="484094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1"/>
              </a:buClr>
              <a:buFont typeface="Arial"/>
              <a:buNone/>
              <a:defRPr b="0" i="0" sz="1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4" name="Shape 14"/>
          <p:cNvSpPr txBox="1"/>
          <p:nvPr>
            <p:ph idx="12" type="sldNum"/>
          </p:nvPr>
        </p:nvSpPr>
        <p:spPr>
          <a:xfrm>
            <a:off x="7897906" y="6275667"/>
            <a:ext cx="9905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1"/>
              </a:buClr>
              <a:buSzPct val="25000"/>
              <a:buFont typeface="Rokkitt"/>
              <a:buNone/>
            </a:pPr>
            <a:fld id="{00000000-1234-1234-1234-123412341234}" type="slidenum">
              <a:rPr b="0" i="0" lang="en-US" sz="1100" u="none" cap="none" strike="noStrike">
                <a:solidFill>
                  <a:schemeClr val="dk1"/>
                </a:solidFill>
                <a:latin typeface="Rokkitt"/>
                <a:ea typeface="Rokkitt"/>
                <a:cs typeface="Rokkitt"/>
                <a:sym typeface="Rokkitt"/>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0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0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0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0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0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mailto:thompson@pepperdine.edu" TargetMode="External"/><Relationship Id="rId4" Type="http://schemas.openxmlformats.org/officeDocument/2006/relationships/hyperlink" Target="mailto:cperrin@pepperdine.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0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0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0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type="ctrTitle"/>
          </p:nvPr>
        </p:nvSpPr>
        <p:spPr>
          <a:xfrm>
            <a:off x="838200" y="533400"/>
            <a:ext cx="7407300" cy="2743200"/>
          </a:xfrm>
          <a:prstGeom prst="rect">
            <a:avLst/>
          </a:prstGeom>
          <a:noFill/>
          <a:ln>
            <a:noFill/>
          </a:ln>
        </p:spPr>
        <p:txBody>
          <a:bodyPr anchorCtr="0" anchor="b" bIns="0" lIns="45700" rIns="45700" tIns="0">
            <a:noAutofit/>
          </a:bodyPr>
          <a:lstStyle/>
          <a:p>
            <a:pPr indent="0" lvl="0" marL="0" marR="0" rtl="0" algn="ctr">
              <a:lnSpc>
                <a:spcPct val="108695"/>
              </a:lnSpc>
              <a:spcBef>
                <a:spcPts val="0"/>
              </a:spcBef>
              <a:spcAft>
                <a:spcPts val="0"/>
              </a:spcAft>
              <a:buClr>
                <a:srgbClr val="5E5028"/>
              </a:buClr>
              <a:buSzPct val="25000"/>
              <a:buFont typeface="Arial"/>
              <a:buNone/>
            </a:pPr>
            <a:br>
              <a:rPr b="0" i="0" lang="en-US" sz="4600" u="none" cap="none" strike="noStrike">
                <a:solidFill>
                  <a:srgbClr val="5E5028"/>
                </a:solidFill>
                <a:latin typeface="Arial"/>
                <a:ea typeface="Arial"/>
                <a:cs typeface="Arial"/>
                <a:sym typeface="Arial"/>
              </a:rPr>
            </a:br>
            <a:r>
              <a:rPr b="1" i="0" lang="en-US" sz="4600" u="none" cap="none" strike="noStrike">
                <a:solidFill>
                  <a:schemeClr val="dk1"/>
                </a:solidFill>
                <a:latin typeface="Arial"/>
                <a:ea typeface="Arial"/>
                <a:cs typeface="Arial"/>
                <a:sym typeface="Arial"/>
              </a:rPr>
              <a:t>Faith, </a:t>
            </a:r>
            <a:r>
              <a:rPr b="1" i="0" lang="en-US" sz="4600" u="none" cap="none" strike="noStrike">
                <a:solidFill>
                  <a:schemeClr val="dk1"/>
                </a:solidFill>
                <a:latin typeface="Source Sans Pro"/>
                <a:ea typeface="Source Sans Pro"/>
                <a:cs typeface="Source Sans Pro"/>
                <a:sym typeface="Source Sans Pro"/>
              </a:rPr>
              <a:t>Vocation, and Barriers</a:t>
            </a:r>
            <a:r>
              <a:rPr b="1" i="0" lang="en-US" sz="4600" u="none" cap="none" strike="noStrike">
                <a:solidFill>
                  <a:schemeClr val="dk1"/>
                </a:solidFill>
                <a:latin typeface="Arial"/>
                <a:ea typeface="Arial"/>
                <a:cs typeface="Arial"/>
                <a:sym typeface="Arial"/>
              </a:rPr>
              <a:t>: Longitudinal and Gender Effects</a:t>
            </a:r>
            <a:br>
              <a:rPr b="0" i="0" lang="en-US" sz="4600" u="none" cap="none" strike="noStrike">
                <a:solidFill>
                  <a:schemeClr val="dk1"/>
                </a:solidFill>
                <a:latin typeface="Arial"/>
                <a:ea typeface="Arial"/>
                <a:cs typeface="Arial"/>
                <a:sym typeface="Arial"/>
              </a:rPr>
            </a:br>
          </a:p>
        </p:txBody>
      </p:sp>
      <p:sp>
        <p:nvSpPr>
          <p:cNvPr id="103" name="Shape 103"/>
          <p:cNvSpPr txBox="1"/>
          <p:nvPr>
            <p:ph idx="1" type="subTitle"/>
          </p:nvPr>
        </p:nvSpPr>
        <p:spPr>
          <a:xfrm>
            <a:off x="990600" y="3276600"/>
            <a:ext cx="7407274" cy="1752600"/>
          </a:xfrm>
          <a:prstGeom prst="rect">
            <a:avLst/>
          </a:prstGeom>
          <a:noFill/>
          <a:ln>
            <a:noFill/>
          </a:ln>
        </p:spPr>
        <p:txBody>
          <a:bodyPr anchorCtr="0" anchor="t" bIns="0" lIns="91425" rIns="45700" tIns="0">
            <a:noAutofit/>
          </a:bodyPr>
          <a:lstStyle/>
          <a:p>
            <a:pPr indent="0" lvl="0" marL="0" marR="0" rtl="0" algn="ctr">
              <a:lnSpc>
                <a:spcPct val="108333"/>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March </a:t>
            </a:r>
            <a:r>
              <a:rPr b="1" i="0" lang="en-US" sz="2400" u="none" cap="none" strike="noStrike">
                <a:solidFill>
                  <a:schemeClr val="dk1"/>
                </a:solidFill>
                <a:latin typeface="Source Sans Pro"/>
                <a:ea typeface="Source Sans Pro"/>
                <a:cs typeface="Source Sans Pro"/>
                <a:sym typeface="Source Sans Pro"/>
              </a:rPr>
              <a:t>21</a:t>
            </a:r>
            <a:r>
              <a:rPr b="1" i="0" lang="en-US" sz="2400" u="none" cap="none" strike="noStrike">
                <a:solidFill>
                  <a:schemeClr val="dk1"/>
                </a:solidFill>
                <a:latin typeface="Arial"/>
                <a:ea typeface="Arial"/>
                <a:cs typeface="Arial"/>
                <a:sym typeface="Arial"/>
              </a:rPr>
              <a:t>, 201</a:t>
            </a:r>
            <a:r>
              <a:rPr b="1" i="0" lang="en-US" sz="2400" u="none" cap="none" strike="noStrike">
                <a:solidFill>
                  <a:schemeClr val="dk1"/>
                </a:solidFill>
                <a:latin typeface="Source Sans Pro"/>
                <a:ea typeface="Source Sans Pro"/>
                <a:cs typeface="Source Sans Pro"/>
                <a:sym typeface="Source Sans Pro"/>
              </a:rPr>
              <a:t>7</a:t>
            </a:r>
          </a:p>
          <a:p>
            <a:pPr indent="0" lvl="0" marL="0" marR="0" rtl="0" algn="ctr">
              <a:lnSpc>
                <a:spcPct val="108333"/>
              </a:lnSpc>
              <a:spcBef>
                <a:spcPts val="0"/>
              </a:spcBef>
              <a:spcAft>
                <a:spcPts val="0"/>
              </a:spcAft>
              <a:buClr>
                <a:schemeClr val="dk1"/>
              </a:buClr>
              <a:buSzPct val="25000"/>
              <a:buFont typeface="Arial"/>
              <a:buNone/>
            </a:pPr>
            <a:r>
              <a:t/>
            </a:r>
            <a:endParaRPr b="1" i="0" sz="2400" u="none" cap="none" strike="noStrike">
              <a:solidFill>
                <a:schemeClr val="dk1"/>
              </a:solidFill>
              <a:latin typeface="Arial"/>
              <a:ea typeface="Arial"/>
              <a:cs typeface="Arial"/>
              <a:sym typeface="Arial"/>
            </a:endParaRPr>
          </a:p>
          <a:p>
            <a:pPr indent="0" lvl="0" marL="0" marR="0" rtl="0" algn="ctr">
              <a:lnSpc>
                <a:spcPct val="108333"/>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Dr. Don Thompson</a:t>
            </a:r>
          </a:p>
          <a:p>
            <a:pPr indent="0" lvl="0" marL="0" marR="0" rtl="0" algn="ctr">
              <a:lnSpc>
                <a:spcPct val="108333"/>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Dr. Cindy Miller-Perrin</a:t>
            </a:r>
          </a:p>
        </p:txBody>
      </p:sp>
      <p:sp>
        <p:nvSpPr>
          <p:cNvPr id="104" name="Shape 104"/>
          <p:cNvSpPr txBox="1"/>
          <p:nvPr/>
        </p:nvSpPr>
        <p:spPr>
          <a:xfrm>
            <a:off x="7315200" y="6172200"/>
            <a:ext cx="1828800"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98989"/>
              </a:buClr>
              <a:buSzPct val="25000"/>
              <a:buFont typeface="Tahoma"/>
              <a:buNone/>
            </a:pPr>
            <a:fld id="{00000000-1234-1234-1234-123412341234}" type="slidenum">
              <a:rPr b="0" i="0" lang="en-US" sz="1200" u="none" cap="none" strike="noStrike">
                <a:solidFill>
                  <a:srgbClr val="898989"/>
                </a:solidFill>
                <a:latin typeface="Tahoma"/>
                <a:ea typeface="Tahoma"/>
                <a:cs typeface="Tahoma"/>
                <a:sym typeface="Tahoma"/>
              </a:rPr>
              <a:t>‹#›</a:t>
            </a:fld>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sp>
        <p:nvSpPr>
          <p:cNvPr id="167" name="Shape 167"/>
          <p:cNvSpPr txBox="1"/>
          <p:nvPr>
            <p:ph type="title"/>
          </p:nvPr>
        </p:nvSpPr>
        <p:spPr>
          <a:xfrm>
            <a:off x="549275" y="107576"/>
            <a:ext cx="8042276" cy="1336956"/>
          </a:xfrm>
          <a:prstGeom prst="rect">
            <a:avLst/>
          </a:prstGeom>
          <a:noFill/>
          <a:ln>
            <a:noFill/>
          </a:ln>
        </p:spPr>
        <p:txBody>
          <a:bodyPr anchorCtr="0" anchor="b" bIns="45700" lIns="91425" rIns="91425" tIns="45700">
            <a:noAutofit/>
          </a:bodyPr>
          <a:lstStyle/>
          <a:p>
            <a:pPr indent="0" lvl="0" marL="0" marR="0" rtl="0" algn="ctr">
              <a:spcBef>
                <a:spcPts val="0"/>
              </a:spcBef>
              <a:buClr>
                <a:srgbClr val="000000"/>
              </a:buClr>
              <a:buSzPct val="25000"/>
              <a:buFont typeface="Source Sans Pro"/>
              <a:buNone/>
            </a:pPr>
            <a:r>
              <a:rPr b="1" i="0" lang="en-US" sz="4140" u="none" cap="none" strike="noStrike">
                <a:solidFill>
                  <a:srgbClr val="000000"/>
                </a:solidFill>
                <a:latin typeface="Source Sans Pro"/>
                <a:ea typeface="Source Sans Pro"/>
                <a:cs typeface="Source Sans Pro"/>
                <a:sym typeface="Source Sans Pro"/>
              </a:rPr>
              <a:t>Time Differences: Divine Struggles</a:t>
            </a:r>
          </a:p>
        </p:txBody>
      </p:sp>
      <p:pic>
        <p:nvPicPr>
          <p:cNvPr id="168" name="Shape 168"/>
          <p:cNvPicPr preferRelativeResize="0"/>
          <p:nvPr/>
        </p:nvPicPr>
        <p:blipFill rotWithShape="1">
          <a:blip r:embed="rId3">
            <a:alphaModFix/>
          </a:blip>
          <a:srcRect b="0" l="0" r="0" t="0"/>
          <a:stretch/>
        </p:blipFill>
        <p:spPr>
          <a:xfrm>
            <a:off x="900112" y="2133600"/>
            <a:ext cx="7345361" cy="393223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 name="Shape 173"/>
        <p:cNvGrpSpPr/>
        <p:nvPr/>
      </p:nvGrpSpPr>
      <p:grpSpPr>
        <a:xfrm>
          <a:off x="0" y="0"/>
          <a:ext cx="0" cy="0"/>
          <a:chOff x="0" y="0"/>
          <a:chExt cx="0" cy="0"/>
        </a:xfrm>
      </p:grpSpPr>
      <p:sp>
        <p:nvSpPr>
          <p:cNvPr id="174" name="Shape 174"/>
          <p:cNvSpPr txBox="1"/>
          <p:nvPr>
            <p:ph type="title"/>
          </p:nvPr>
        </p:nvSpPr>
        <p:spPr>
          <a:xfrm>
            <a:off x="914400" y="152400"/>
            <a:ext cx="77724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600" u="none" cap="none" strike="noStrike">
                <a:solidFill>
                  <a:schemeClr val="dk1"/>
                </a:solidFill>
                <a:latin typeface="Arial"/>
                <a:ea typeface="Arial"/>
                <a:cs typeface="Arial"/>
                <a:sym typeface="Arial"/>
              </a:rPr>
              <a:t>Vocation: Discernment </a:t>
            </a:r>
            <a:br>
              <a:rPr b="1" i="0" lang="en-US" sz="3600" u="none" cap="none" strike="noStrike">
                <a:solidFill>
                  <a:schemeClr val="dk1"/>
                </a:solidFill>
                <a:latin typeface="Arial"/>
                <a:ea typeface="Arial"/>
                <a:cs typeface="Arial"/>
                <a:sym typeface="Arial"/>
              </a:rPr>
            </a:br>
            <a:r>
              <a:rPr b="1" i="0" lang="en-US" sz="3600" u="none" cap="none" strike="noStrike">
                <a:solidFill>
                  <a:schemeClr val="dk1"/>
                </a:solidFill>
                <a:latin typeface="Arial"/>
                <a:ea typeface="Arial"/>
                <a:cs typeface="Arial"/>
                <a:sym typeface="Arial"/>
              </a:rPr>
              <a:t>and Action Through Service</a:t>
            </a:r>
          </a:p>
        </p:txBody>
      </p:sp>
      <p:graphicFrame>
        <p:nvGraphicFramePr>
          <p:cNvPr id="175" name="Shape 175"/>
          <p:cNvGraphicFramePr/>
          <p:nvPr/>
        </p:nvGraphicFramePr>
        <p:xfrm>
          <a:off x="914400" y="1981200"/>
          <a:ext cx="3000000" cy="3000000"/>
        </p:xfrm>
        <a:graphic>
          <a:graphicData uri="http://schemas.openxmlformats.org/drawingml/2006/table">
            <a:tbl>
              <a:tblPr>
                <a:noFill/>
                <a:tableStyleId>{A33CEFA6-905F-4CDD-AF11-E10F6433FBF2}</a:tableStyleId>
              </a:tblPr>
              <a:tblGrid>
                <a:gridCol w="4032250"/>
                <a:gridCol w="3740150"/>
              </a:tblGrid>
              <a:tr h="579425">
                <a:tc>
                  <a:txBody>
                    <a:bodyPr>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Subscales</a:t>
                      </a:r>
                    </a:p>
                  </a:txBody>
                  <a:tcPr marT="45700" marB="45700" marR="0" marL="0">
                    <a:lnL cap="flat" cmpd="sng" w="28575">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28575">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Sample Items</a:t>
                      </a:r>
                    </a:p>
                  </a:txBody>
                  <a:tcPr marT="45700" marB="45700" marR="0" marL="0">
                    <a:lnL cap="flat" cmpd="sng" w="12700">
                      <a:solidFill>
                        <a:schemeClr val="dk1"/>
                      </a:solidFill>
                      <a:prstDash val="solid"/>
                      <a:round/>
                      <a:headEnd len="med" w="med" type="none"/>
                      <a:tailEnd len="med" w="med" type="none"/>
                    </a:lnL>
                    <a:lnR cap="flat" cmpd="sng" w="28575">
                      <a:solidFill>
                        <a:schemeClr val="dk1"/>
                      </a:solidFill>
                      <a:prstDash val="solid"/>
                      <a:round/>
                      <a:headEnd len="med" w="med" type="none"/>
                      <a:tailEnd len="med" w="med" type="none"/>
                    </a:lnR>
                    <a:lnT cap="flat" cmpd="sng" w="28575">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r h="1895475">
                <a:tc>
                  <a:txBody>
                    <a:bodyPr>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Discernment</a:t>
                      </a:r>
                    </a:p>
                  </a:txBody>
                  <a:tcPr marT="45700" marB="45700" marR="0" marL="0">
                    <a:lnL cap="flat" cmpd="sng" w="28575">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I have a good sense of my purpose in life.</a:t>
                      </a:r>
                    </a:p>
                    <a:p>
                      <a:pPr indent="0" lvl="0" marL="0" marR="0" rtl="0" algn="l">
                        <a:lnSpc>
                          <a:spcPct val="100000"/>
                        </a:lnSpc>
                        <a:spcBef>
                          <a:spcPts val="32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I know of the many ways that I can use my gifts and talents within the context of my professional career.</a:t>
                      </a:r>
                    </a:p>
                    <a:p>
                      <a:pPr indent="0" lvl="0" marL="0" marR="0" rtl="0" algn="l">
                        <a:lnSpc>
                          <a:spcPct val="100000"/>
                        </a:lnSpc>
                        <a:spcBef>
                          <a:spcPts val="32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I have a good sense of God’s purpose for my life.</a:t>
                      </a:r>
                    </a:p>
                  </a:txBody>
                  <a:tcPr marT="45700" marB="45700" marR="0" marL="0">
                    <a:lnL cap="flat" cmpd="sng" w="12700">
                      <a:solidFill>
                        <a:schemeClr val="dk1"/>
                      </a:solidFill>
                      <a:prstDash val="solid"/>
                      <a:round/>
                      <a:headEnd len="med" w="med" type="none"/>
                      <a:tailEnd len="med" w="med" type="none"/>
                    </a:lnL>
                    <a:lnR cap="flat" cmpd="sng" w="28575">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r h="1747825">
                <a:tc>
                  <a:txBody>
                    <a:bodyPr>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Action Through Service</a:t>
                      </a:r>
                    </a:p>
                  </a:txBody>
                  <a:tcPr marT="45700" marB="45700" marR="0" marL="0">
                    <a:lnL cap="flat" cmpd="sng" w="28575">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28575">
                      <a:solidFill>
                        <a:schemeClr val="dk1"/>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I am motivated to choose a career that will enable me to provide some type of service to others.</a:t>
                      </a:r>
                    </a:p>
                    <a:p>
                      <a:pPr indent="0" lvl="0" marL="0" marR="0" rtl="0" algn="l">
                        <a:lnSpc>
                          <a:spcPct val="100000"/>
                        </a:lnSpc>
                        <a:spcBef>
                          <a:spcPts val="32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I feel a deep sense of responsibility for reducing pain and suffering in the world.</a:t>
                      </a:r>
                    </a:p>
                  </a:txBody>
                  <a:tcPr marT="45700" marB="45700" marR="0" marL="0">
                    <a:lnL cap="flat" cmpd="sng" w="12700">
                      <a:solidFill>
                        <a:schemeClr val="dk1"/>
                      </a:solidFill>
                      <a:prstDash val="solid"/>
                      <a:round/>
                      <a:headEnd len="med" w="med" type="none"/>
                      <a:tailEnd len="med" w="med" type="none"/>
                    </a:lnL>
                    <a:lnR cap="flat" cmpd="sng" w="28575">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28575">
                      <a:solidFill>
                        <a:schemeClr val="dk1"/>
                      </a:solidFill>
                      <a:prstDash val="solid"/>
                      <a:round/>
                      <a:headEnd len="med" w="med" type="none"/>
                      <a:tailEnd len="med" w="med" type="none"/>
                    </a:lnB>
                  </a:tcPr>
                </a:tc>
              </a:tr>
            </a:tbl>
          </a:graphicData>
        </a:graphic>
      </p:graphicFrame>
      <p:sp>
        <p:nvSpPr>
          <p:cNvPr id="176" name="Shape 176"/>
          <p:cNvSpPr txBox="1"/>
          <p:nvPr/>
        </p:nvSpPr>
        <p:spPr>
          <a:xfrm>
            <a:off x="457200" y="6245225"/>
            <a:ext cx="2133598" cy="476249"/>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98989"/>
              </a:buClr>
              <a:buSzPct val="25000"/>
              <a:buFont typeface="Tahoma"/>
              <a:buNone/>
            </a:pPr>
            <a:fld id="{00000000-1234-1234-1234-123412341234}" type="slidenum">
              <a:rPr b="0" i="0" lang="en-US" sz="1200" u="none" cap="none" strike="noStrike">
                <a:solidFill>
                  <a:srgbClr val="898989"/>
                </a:solidFill>
                <a:latin typeface="Tahoma"/>
                <a:ea typeface="Tahoma"/>
                <a:cs typeface="Tahoma"/>
                <a:sym typeface="Tahoma"/>
              </a:rPr>
              <a:t>‹#›</a:t>
            </a:fld>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x="0" y="0"/>
          <a:ext cx="0" cy="0"/>
          <a:chOff x="0" y="0"/>
          <a:chExt cx="0" cy="0"/>
        </a:xfrm>
      </p:grpSpPr>
      <p:sp>
        <p:nvSpPr>
          <p:cNvPr id="182" name="Shape 182"/>
          <p:cNvSpPr txBox="1"/>
          <p:nvPr>
            <p:ph idx="4294967295" type="title"/>
          </p:nvPr>
        </p:nvSpPr>
        <p:spPr>
          <a:xfrm>
            <a:off x="914400" y="3048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4600" u="none" cap="none" strike="noStrike">
                <a:solidFill>
                  <a:schemeClr val="dk1"/>
                </a:solidFill>
                <a:latin typeface="Arial"/>
                <a:ea typeface="Arial"/>
                <a:cs typeface="Arial"/>
                <a:sym typeface="Arial"/>
              </a:rPr>
              <a:t>Changes in Vocational </a:t>
            </a:r>
            <a:br>
              <a:rPr b="1" i="0" lang="en-US" sz="4600" u="none" cap="none" strike="noStrike">
                <a:solidFill>
                  <a:schemeClr val="dk1"/>
                </a:solidFill>
                <a:latin typeface="Arial"/>
                <a:ea typeface="Arial"/>
                <a:cs typeface="Arial"/>
                <a:sym typeface="Arial"/>
              </a:rPr>
            </a:br>
            <a:r>
              <a:rPr b="1" i="0" lang="en-US" sz="4600" u="none" cap="none" strike="noStrike">
                <a:solidFill>
                  <a:schemeClr val="dk1"/>
                </a:solidFill>
                <a:latin typeface="Arial"/>
                <a:ea typeface="Arial"/>
                <a:cs typeface="Arial"/>
                <a:sym typeface="Arial"/>
              </a:rPr>
              <a:t>Discernment &amp; Action</a:t>
            </a:r>
          </a:p>
        </p:txBody>
      </p:sp>
      <p:pic>
        <p:nvPicPr>
          <p:cNvPr id="183" name="Shape 183"/>
          <p:cNvPicPr preferRelativeResize="0"/>
          <p:nvPr>
            <p:ph idx="4294967295" type="body"/>
          </p:nvPr>
        </p:nvPicPr>
        <p:blipFill rotWithShape="1">
          <a:blip r:embed="rId3">
            <a:alphaModFix/>
          </a:blip>
          <a:srcRect b="0" l="0" r="0" t="0"/>
          <a:stretch/>
        </p:blipFill>
        <p:spPr>
          <a:xfrm>
            <a:off x="293687" y="1447800"/>
            <a:ext cx="8850311" cy="4953000"/>
          </a:xfrm>
          <a:prstGeom prst="rect">
            <a:avLst/>
          </a:prstGeom>
          <a:noFill/>
          <a:ln>
            <a:noFill/>
          </a:ln>
        </p:spPr>
      </p:pic>
      <p:sp>
        <p:nvSpPr>
          <p:cNvPr id="184" name="Shape 184"/>
          <p:cNvSpPr txBox="1"/>
          <p:nvPr/>
        </p:nvSpPr>
        <p:spPr>
          <a:xfrm>
            <a:off x="8613775" y="6305550"/>
            <a:ext cx="457200" cy="476249"/>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92A1A4"/>
              </a:buClr>
              <a:buSzPct val="25000"/>
              <a:buFont typeface="Tahoma"/>
              <a:buNone/>
            </a:pPr>
            <a:fld id="{00000000-1234-1234-1234-123412341234}" type="slidenum">
              <a:rPr b="0" i="0" lang="en-US" sz="1200" u="none" cap="none" strike="noStrike">
                <a:solidFill>
                  <a:srgbClr val="92A1A4"/>
                </a:solidFill>
                <a:latin typeface="Tahoma"/>
                <a:ea typeface="Tahoma"/>
                <a:cs typeface="Tahoma"/>
                <a:sym typeface="Tahoma"/>
              </a:rPr>
              <a:t>‹#›</a:t>
            </a:fld>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x="0" y="0"/>
          <a:ext cx="0" cy="0"/>
          <a:chOff x="0" y="0"/>
          <a:chExt cx="0" cy="0"/>
        </a:xfrm>
      </p:grpSpPr>
      <p:sp>
        <p:nvSpPr>
          <p:cNvPr id="190" name="Shape 190"/>
          <p:cNvSpPr txBox="1"/>
          <p:nvPr>
            <p:ph type="title"/>
          </p:nvPr>
        </p:nvSpPr>
        <p:spPr>
          <a:xfrm>
            <a:off x="1371600" y="228600"/>
            <a:ext cx="7499349"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Gender Differences in Vocation Discernment and Action</a:t>
            </a:r>
          </a:p>
        </p:txBody>
      </p:sp>
      <p:sp>
        <p:nvSpPr>
          <p:cNvPr id="191" name="Shape 191"/>
          <p:cNvSpPr txBox="1"/>
          <p:nvPr/>
        </p:nvSpPr>
        <p:spPr>
          <a:xfrm>
            <a:off x="7521575" y="5476875"/>
            <a:ext cx="1482723" cy="850898"/>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98989"/>
              </a:buClr>
              <a:buSzPct val="25000"/>
              <a:buFont typeface="Tahoma"/>
              <a:buNone/>
            </a:pPr>
            <a:fld id="{00000000-1234-1234-1234-123412341234}" type="slidenum">
              <a:rPr b="0" i="0" lang="en-US" sz="1200" u="none" cap="none" strike="noStrike">
                <a:solidFill>
                  <a:srgbClr val="898989"/>
                </a:solidFill>
                <a:latin typeface="Tahoma"/>
                <a:ea typeface="Tahoma"/>
                <a:cs typeface="Tahoma"/>
                <a:sym typeface="Tahoma"/>
              </a:rPr>
              <a:t>‹#›</a:t>
            </a:fld>
          </a:p>
        </p:txBody>
      </p:sp>
      <p:pic>
        <p:nvPicPr>
          <p:cNvPr id="192" name="Shape 192"/>
          <p:cNvPicPr preferRelativeResize="0"/>
          <p:nvPr/>
        </p:nvPicPr>
        <p:blipFill rotWithShape="1">
          <a:blip r:embed="rId3">
            <a:alphaModFix/>
          </a:blip>
          <a:srcRect b="0" l="0" r="0" t="0"/>
          <a:stretch/>
        </p:blipFill>
        <p:spPr>
          <a:xfrm>
            <a:off x="304800" y="1752600"/>
            <a:ext cx="8593136" cy="4495800"/>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sp>
        <p:nvSpPr>
          <p:cNvPr id="198" name="Shape 198"/>
          <p:cNvSpPr txBox="1"/>
          <p:nvPr>
            <p:ph type="title"/>
          </p:nvPr>
        </p:nvSpPr>
        <p:spPr>
          <a:xfrm>
            <a:off x="685800" y="381000"/>
            <a:ext cx="7772400" cy="838198"/>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1" i="0" lang="en-US" sz="4000" u="none" cap="none" strike="noStrike">
                <a:solidFill>
                  <a:schemeClr val="dk1"/>
                </a:solidFill>
                <a:latin typeface="Calibri"/>
                <a:ea typeface="Calibri"/>
                <a:cs typeface="Calibri"/>
                <a:sym typeface="Calibri"/>
              </a:rPr>
              <a:t>Vocation Barriers</a:t>
            </a:r>
          </a:p>
        </p:txBody>
      </p:sp>
      <p:graphicFrame>
        <p:nvGraphicFramePr>
          <p:cNvPr id="199" name="Shape 199"/>
          <p:cNvGraphicFramePr/>
          <p:nvPr/>
        </p:nvGraphicFramePr>
        <p:xfrm>
          <a:off x="838200" y="1371600"/>
          <a:ext cx="3000000" cy="3000000"/>
        </p:xfrm>
        <a:graphic>
          <a:graphicData uri="http://schemas.openxmlformats.org/drawingml/2006/table">
            <a:tbl>
              <a:tblPr>
                <a:noFill/>
                <a:tableStyleId>{A33CEFA6-905F-4CDD-AF11-E10F6433FBF2}</a:tableStyleId>
              </a:tblPr>
              <a:tblGrid>
                <a:gridCol w="2849550"/>
                <a:gridCol w="4846625"/>
              </a:tblGrid>
              <a:tr h="631825">
                <a:tc>
                  <a:txBody>
                    <a:bodyPr>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Subscales</a:t>
                      </a:r>
                    </a:p>
                  </a:txBody>
                  <a:tcPr marT="45725" marB="45725" marR="0" marL="0">
                    <a:lnL cap="flat" cmpd="sng" w="28575">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28575">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Barriers to Vocation</a:t>
                      </a:r>
                    </a:p>
                  </a:txBody>
                  <a:tcPr marT="45725" marB="45725" marR="0" marL="0">
                    <a:lnL cap="flat" cmpd="sng" w="12700">
                      <a:solidFill>
                        <a:schemeClr val="dk1"/>
                      </a:solidFill>
                      <a:prstDash val="solid"/>
                      <a:round/>
                      <a:headEnd len="med" w="med" type="none"/>
                      <a:tailEnd len="med" w="med" type="none"/>
                    </a:lnL>
                    <a:lnR cap="flat" cmpd="sng" w="28575">
                      <a:solidFill>
                        <a:schemeClr val="dk1"/>
                      </a:solidFill>
                      <a:prstDash val="solid"/>
                      <a:round/>
                      <a:headEnd len="med" w="med" type="none"/>
                      <a:tailEnd len="med" w="med" type="none"/>
                    </a:lnR>
                    <a:lnT cap="flat" cmpd="sng" w="28575">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r h="1341425">
                <a:tc>
                  <a:txBody>
                    <a:bodyPr>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Personal  </a:t>
                      </a:r>
                    </a:p>
                  </a:txBody>
                  <a:tcPr marT="45725" marB="45725" marR="0" marL="0">
                    <a:lnL cap="flat" cmpd="sng" w="28575">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Fear</a:t>
                      </a:r>
                    </a:p>
                    <a:p>
                      <a:pPr indent="0" lvl="0" marL="0" marR="0" rtl="0" algn="l">
                        <a:lnSpc>
                          <a:spcPct val="100000"/>
                        </a:lnSpc>
                        <a:spcBef>
                          <a:spcPts val="32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Emotional Problems</a:t>
                      </a:r>
                    </a:p>
                    <a:p>
                      <a:pPr indent="0" lvl="0" marL="0" marR="0" rtl="0" algn="l">
                        <a:lnSpc>
                          <a:spcPct val="100000"/>
                        </a:lnSpc>
                        <a:spcBef>
                          <a:spcPts val="32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Self-doubt</a:t>
                      </a:r>
                    </a:p>
                    <a:p>
                      <a:pPr indent="0" lvl="0" marL="0" marR="0" rtl="0" algn="l">
                        <a:lnSpc>
                          <a:spcPct val="100000"/>
                        </a:lnSpc>
                        <a:spcBef>
                          <a:spcPts val="32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Lack of motivation</a:t>
                      </a:r>
                    </a:p>
                  </a:txBody>
                  <a:tcPr marT="45725" marB="45725" marR="0" marL="0">
                    <a:lnL cap="flat" cmpd="sng" w="12700">
                      <a:solidFill>
                        <a:schemeClr val="dk1"/>
                      </a:solidFill>
                      <a:prstDash val="solid"/>
                      <a:round/>
                      <a:headEnd len="med" w="med" type="none"/>
                      <a:tailEnd len="med" w="med" type="none"/>
                    </a:lnL>
                    <a:lnR cap="flat" cmpd="sng" w="28575">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r h="1344600">
                <a:tc>
                  <a:txBody>
                    <a:bodyPr>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Interpersonal  </a:t>
                      </a:r>
                    </a:p>
                    <a:p>
                      <a:pPr indent="0" lvl="0" marL="0" marR="0" rtl="0" algn="l">
                        <a:spcBef>
                          <a:spcPts val="0"/>
                        </a:spcBef>
                        <a:buClr>
                          <a:schemeClr val="dk1"/>
                        </a:buClr>
                        <a:buSzPct val="25000"/>
                        <a:buFont typeface="Source Sans Pro"/>
                        <a:buNone/>
                      </a:pPr>
                      <a:r>
                        <a:t/>
                      </a:r>
                      <a:endParaRPr b="1" i="0" sz="2800" u="none" cap="none" strike="noStrike">
                        <a:solidFill>
                          <a:schemeClr val="dk1"/>
                        </a:solidFill>
                        <a:latin typeface="Arial"/>
                        <a:ea typeface="Arial"/>
                        <a:cs typeface="Arial"/>
                        <a:sym typeface="Arial"/>
                      </a:endParaRPr>
                    </a:p>
                  </a:txBody>
                  <a:tcPr marT="45725" marB="45725" marR="0" marL="0">
                    <a:lnL cap="flat" cmpd="sng" w="28575">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A parent</a:t>
                      </a:r>
                    </a:p>
                    <a:p>
                      <a:pPr indent="0" lvl="0" marL="0" marR="0" rtl="0" algn="l">
                        <a:lnSpc>
                          <a:spcPct val="100000"/>
                        </a:lnSpc>
                        <a:spcBef>
                          <a:spcPts val="32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A friend</a:t>
                      </a:r>
                    </a:p>
                    <a:p>
                      <a:pPr indent="0" lvl="0" marL="0" marR="0" rtl="0" algn="l">
                        <a:lnSpc>
                          <a:spcPct val="100000"/>
                        </a:lnSpc>
                        <a:spcBef>
                          <a:spcPts val="32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A boy/girl friend</a:t>
                      </a:r>
                    </a:p>
                    <a:p>
                      <a:pPr indent="0" lvl="0" marL="0" marR="0" rtl="0" algn="l">
                        <a:lnSpc>
                          <a:spcPct val="100000"/>
                        </a:lnSpc>
                        <a:spcBef>
                          <a:spcPts val="32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A teacher or professor</a:t>
                      </a:r>
                    </a:p>
                  </a:txBody>
                  <a:tcPr marT="45725" marB="45725" marR="0" marL="0">
                    <a:lnL cap="flat" cmpd="sng" w="12700">
                      <a:solidFill>
                        <a:schemeClr val="dk1"/>
                      </a:solidFill>
                      <a:prstDash val="solid"/>
                      <a:round/>
                      <a:headEnd len="med" w="med" type="none"/>
                      <a:tailEnd len="med" w="med" type="none"/>
                    </a:lnL>
                    <a:lnR cap="flat" cmpd="sng" w="28575">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r h="1711325">
                <a:tc>
                  <a:txBody>
                    <a:bodyPr>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Social and Cultural  </a:t>
                      </a:r>
                    </a:p>
                  </a:txBody>
                  <a:tcPr marT="45725" marB="45725" marR="0" marL="0">
                    <a:lnL cap="flat" cmpd="sng" w="28575">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28575">
                      <a:solidFill>
                        <a:schemeClr val="dk1"/>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Lack of financial resources</a:t>
                      </a:r>
                    </a:p>
                    <a:p>
                      <a:pPr indent="0" lvl="0" marL="0" marR="0" rtl="0" algn="l">
                        <a:lnSpc>
                          <a:spcPct val="100000"/>
                        </a:lnSpc>
                        <a:spcBef>
                          <a:spcPts val="32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Feeling pressure or a desire to get married</a:t>
                      </a:r>
                    </a:p>
                    <a:p>
                      <a:pPr indent="0" lvl="0" marL="0" marR="0" rtl="0" algn="l">
                        <a:lnSpc>
                          <a:spcPct val="100000"/>
                        </a:lnSpc>
                        <a:spcBef>
                          <a:spcPts val="32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Feeling that my opportunities are limited by the gender stereotypes of society</a:t>
                      </a:r>
                    </a:p>
                  </a:txBody>
                  <a:tcPr marT="45725" marB="45725" marR="0" marL="0">
                    <a:lnL cap="flat" cmpd="sng" w="12700">
                      <a:solidFill>
                        <a:schemeClr val="dk1"/>
                      </a:solidFill>
                      <a:prstDash val="solid"/>
                      <a:round/>
                      <a:headEnd len="med" w="med" type="none"/>
                      <a:tailEnd len="med" w="med" type="none"/>
                    </a:lnL>
                    <a:lnR cap="flat" cmpd="sng" w="28575">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28575">
                      <a:solidFill>
                        <a:schemeClr val="dk1"/>
                      </a:solidFill>
                      <a:prstDash val="solid"/>
                      <a:round/>
                      <a:headEnd len="med" w="med" type="none"/>
                      <a:tailEnd len="med" w="med" type="none"/>
                    </a:lnB>
                  </a:tcPr>
                </a:tc>
              </a:tr>
            </a:tbl>
          </a:graphicData>
        </a:graphic>
      </p:graphicFrame>
      <p:sp>
        <p:nvSpPr>
          <p:cNvPr id="200" name="Shape 200"/>
          <p:cNvSpPr txBox="1"/>
          <p:nvPr/>
        </p:nvSpPr>
        <p:spPr>
          <a:xfrm>
            <a:off x="6553200" y="6248400"/>
            <a:ext cx="2133598" cy="457200"/>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98989"/>
              </a:buClr>
              <a:buSzPct val="25000"/>
              <a:buFont typeface="Tahoma"/>
              <a:buNone/>
            </a:pPr>
            <a:fld id="{00000000-1234-1234-1234-123412341234}" type="slidenum">
              <a:rPr b="0" i="0" lang="en-US" sz="1200" u="none" cap="none" strike="noStrike">
                <a:solidFill>
                  <a:srgbClr val="898989"/>
                </a:solidFill>
                <a:latin typeface="Tahoma"/>
                <a:ea typeface="Tahoma"/>
                <a:cs typeface="Tahoma"/>
                <a:sym typeface="Tahoma"/>
              </a:rPr>
              <a:t>‹#›</a:t>
            </a:fld>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x="0" y="0"/>
          <a:ext cx="0" cy="0"/>
          <a:chOff x="0" y="0"/>
          <a:chExt cx="0" cy="0"/>
        </a:xfrm>
      </p:grpSpPr>
      <p:sp>
        <p:nvSpPr>
          <p:cNvPr id="206" name="Shape 206"/>
          <p:cNvSpPr txBox="1"/>
          <p:nvPr/>
        </p:nvSpPr>
        <p:spPr>
          <a:xfrm>
            <a:off x="6553200" y="6243637"/>
            <a:ext cx="2133598" cy="457200"/>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98989"/>
              </a:buClr>
              <a:buSzPct val="25000"/>
              <a:buFont typeface="Tahoma"/>
              <a:buNone/>
            </a:pPr>
            <a:fld id="{00000000-1234-1234-1234-123412341234}" type="slidenum">
              <a:rPr b="0" i="0" lang="en-US" sz="1200" u="none" cap="none" strike="noStrike">
                <a:solidFill>
                  <a:srgbClr val="898989"/>
                </a:solidFill>
                <a:latin typeface="Tahoma"/>
                <a:ea typeface="Tahoma"/>
                <a:cs typeface="Tahoma"/>
                <a:sym typeface="Tahoma"/>
              </a:rPr>
              <a:t>‹#›</a:t>
            </a:fld>
          </a:p>
        </p:txBody>
      </p:sp>
      <p:sp>
        <p:nvSpPr>
          <p:cNvPr id="207" name="Shape 207"/>
          <p:cNvSpPr txBox="1"/>
          <p:nvPr>
            <p:ph idx="4294967295" type="title"/>
          </p:nvPr>
        </p:nvSpPr>
        <p:spPr>
          <a:xfrm>
            <a:off x="914400" y="4572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4600" u="none" cap="none" strike="noStrike">
                <a:solidFill>
                  <a:schemeClr val="dk1"/>
                </a:solidFill>
                <a:latin typeface="Arial"/>
                <a:ea typeface="Arial"/>
                <a:cs typeface="Arial"/>
                <a:sym typeface="Arial"/>
              </a:rPr>
              <a:t>First-Year Student Survey</a:t>
            </a:r>
            <a:br>
              <a:rPr b="1" i="0" lang="en-US" sz="4600" u="none" cap="none" strike="noStrike">
                <a:solidFill>
                  <a:schemeClr val="dk1"/>
                </a:solidFill>
                <a:latin typeface="Arial"/>
                <a:ea typeface="Arial"/>
                <a:cs typeface="Arial"/>
                <a:sym typeface="Arial"/>
              </a:rPr>
            </a:br>
            <a:r>
              <a:rPr b="1" i="0" lang="en-US" sz="4600" u="none" cap="none" strike="noStrike">
                <a:solidFill>
                  <a:schemeClr val="dk1"/>
                </a:solidFill>
                <a:latin typeface="Arial"/>
                <a:ea typeface="Arial"/>
                <a:cs typeface="Arial"/>
                <a:sym typeface="Arial"/>
              </a:rPr>
              <a:t>Personal Barriers</a:t>
            </a:r>
          </a:p>
        </p:txBody>
      </p:sp>
      <p:sp>
        <p:nvSpPr>
          <p:cNvPr id="208" name="Shape 208"/>
          <p:cNvSpPr txBox="1"/>
          <p:nvPr>
            <p:ph idx="4294967295" type="body"/>
          </p:nvPr>
        </p:nvSpPr>
        <p:spPr>
          <a:xfrm>
            <a:off x="914400" y="1981200"/>
            <a:ext cx="8229600" cy="2666999"/>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rgbClr val="000000"/>
              </a:buClr>
              <a:buSzPct val="90000"/>
              <a:buFont typeface="Noto Sans Symbols"/>
              <a:buChar char="▪"/>
            </a:pPr>
            <a:r>
              <a:rPr b="1" i="0" lang="en-US" sz="4000" u="none" cap="none" strike="noStrike">
                <a:solidFill>
                  <a:schemeClr val="dk1"/>
                </a:solidFill>
                <a:latin typeface="Times New Roman"/>
                <a:ea typeface="Times New Roman"/>
                <a:cs typeface="Times New Roman"/>
                <a:sym typeface="Times New Roman"/>
              </a:rPr>
              <a:t>Fear 						51%</a:t>
            </a:r>
          </a:p>
          <a:p>
            <a:pPr indent="-263525" lvl="0" marL="365125" marR="0" rtl="0" algn="l">
              <a:lnSpc>
                <a:spcPct val="100000"/>
              </a:lnSpc>
              <a:spcBef>
                <a:spcPts val="2000"/>
              </a:spcBef>
              <a:spcAft>
                <a:spcPts val="0"/>
              </a:spcAft>
              <a:buClr>
                <a:srgbClr val="000000"/>
              </a:buClr>
              <a:buSzPct val="90000"/>
              <a:buFont typeface="Noto Sans Symbols"/>
              <a:buChar char="▪"/>
            </a:pPr>
            <a:r>
              <a:rPr b="1" i="0" lang="en-US" sz="4000" u="none" cap="none" strike="noStrike">
                <a:solidFill>
                  <a:schemeClr val="dk1"/>
                </a:solidFill>
                <a:latin typeface="Times New Roman"/>
                <a:ea typeface="Times New Roman"/>
                <a:cs typeface="Times New Roman"/>
                <a:sym typeface="Times New Roman"/>
              </a:rPr>
              <a:t>Self-Interest	  			12%</a:t>
            </a:r>
          </a:p>
          <a:p>
            <a:pPr indent="-263525" lvl="0" marL="365125" marR="0" rtl="0" algn="l">
              <a:lnSpc>
                <a:spcPct val="100000"/>
              </a:lnSpc>
              <a:spcBef>
                <a:spcPts val="2000"/>
              </a:spcBef>
              <a:spcAft>
                <a:spcPts val="0"/>
              </a:spcAft>
              <a:buClr>
                <a:srgbClr val="000000"/>
              </a:buClr>
              <a:buSzPct val="90000"/>
              <a:buFont typeface="Noto Sans Symbols"/>
              <a:buChar char="▪"/>
            </a:pPr>
            <a:r>
              <a:rPr b="1" i="0" lang="en-US" sz="4000" u="none" cap="none" strike="noStrike">
                <a:solidFill>
                  <a:schemeClr val="dk1"/>
                </a:solidFill>
                <a:latin typeface="Times New Roman"/>
                <a:ea typeface="Times New Roman"/>
                <a:cs typeface="Times New Roman"/>
                <a:sym typeface="Times New Roman"/>
              </a:rPr>
              <a:t>Parents &amp; Family			11%</a:t>
            </a:r>
          </a:p>
          <a:p>
            <a:pPr indent="-263525" lvl="0" marL="365125" marR="0" rtl="0" algn="l">
              <a:lnSpc>
                <a:spcPct val="100000"/>
              </a:lnSpc>
              <a:spcBef>
                <a:spcPts val="2000"/>
              </a:spcBef>
              <a:spcAft>
                <a:spcPts val="0"/>
              </a:spcAft>
              <a:buClr>
                <a:srgbClr val="000000"/>
              </a:buClr>
              <a:buSzPct val="90000"/>
              <a:buFont typeface="Noto Sans Symbols"/>
              <a:buChar char="▪"/>
            </a:pPr>
            <a:r>
              <a:rPr b="1" i="0" lang="en-US" sz="4000" u="none" cap="none" strike="noStrike">
                <a:solidFill>
                  <a:schemeClr val="dk1"/>
                </a:solidFill>
                <a:latin typeface="Times New Roman"/>
                <a:ea typeface="Times New Roman"/>
                <a:cs typeface="Times New Roman"/>
                <a:sym typeface="Times New Roman"/>
              </a:rPr>
              <a:t>No Barriers				26%</a:t>
            </a: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 name="Shape 213"/>
        <p:cNvGrpSpPr/>
        <p:nvPr/>
      </p:nvGrpSpPr>
      <p:grpSpPr>
        <a:xfrm>
          <a:off x="0" y="0"/>
          <a:ext cx="0" cy="0"/>
          <a:chOff x="0" y="0"/>
          <a:chExt cx="0" cy="0"/>
        </a:xfrm>
      </p:grpSpPr>
      <p:sp>
        <p:nvSpPr>
          <p:cNvPr id="214" name="Shape 214"/>
          <p:cNvSpPr txBox="1"/>
          <p:nvPr>
            <p:ph type="title"/>
          </p:nvPr>
        </p:nvSpPr>
        <p:spPr>
          <a:xfrm>
            <a:off x="549275" y="107576"/>
            <a:ext cx="8042276" cy="1336956"/>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Changes in Vocation Barriers </a:t>
            </a:r>
            <a:br>
              <a:rPr b="1" i="0" lang="en-US" sz="4000" u="none" cap="none" strike="noStrike">
                <a:solidFill>
                  <a:schemeClr val="dk1"/>
                </a:solidFill>
                <a:latin typeface="Arial"/>
                <a:ea typeface="Arial"/>
                <a:cs typeface="Arial"/>
                <a:sym typeface="Arial"/>
              </a:rPr>
            </a:br>
            <a:r>
              <a:rPr b="1" i="0" lang="en-US" sz="4000" u="none" cap="none" strike="noStrike">
                <a:solidFill>
                  <a:schemeClr val="dk1"/>
                </a:solidFill>
                <a:latin typeface="Arial"/>
                <a:ea typeface="Arial"/>
                <a:cs typeface="Arial"/>
                <a:sym typeface="Arial"/>
              </a:rPr>
              <a:t>Over Time</a:t>
            </a:r>
          </a:p>
        </p:txBody>
      </p:sp>
      <p:pic>
        <p:nvPicPr>
          <p:cNvPr id="215" name="Shape 215"/>
          <p:cNvPicPr preferRelativeResize="0"/>
          <p:nvPr>
            <p:ph idx="1" type="body"/>
          </p:nvPr>
        </p:nvPicPr>
        <p:blipFill rotWithShape="1">
          <a:blip r:embed="rId3">
            <a:alphaModFix/>
          </a:blip>
          <a:srcRect b="8649" l="0" r="0" t="8649"/>
          <a:stretch/>
        </p:blipFill>
        <p:spPr>
          <a:xfrm>
            <a:off x="549275" y="1600200"/>
            <a:ext cx="8042276" cy="4343400"/>
          </a:xfrm>
          <a:prstGeom prst="rect">
            <a:avLst/>
          </a:prstGeom>
          <a:noFill/>
          <a:ln>
            <a:noFill/>
          </a:ln>
        </p:spPr>
      </p:pic>
      <p:sp>
        <p:nvSpPr>
          <p:cNvPr id="216" name="Shape 216"/>
          <p:cNvSpPr txBox="1"/>
          <p:nvPr/>
        </p:nvSpPr>
        <p:spPr>
          <a:xfrm>
            <a:off x="7521575" y="5476875"/>
            <a:ext cx="1482723" cy="850898"/>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98989"/>
              </a:buClr>
              <a:buSzPct val="25000"/>
              <a:buFont typeface="Tahoma"/>
              <a:buNone/>
            </a:pPr>
            <a:fld id="{00000000-1234-1234-1234-123412341234}" type="slidenum">
              <a:rPr b="0" i="0" lang="en-US" sz="1200" u="none" cap="none" strike="noStrike">
                <a:solidFill>
                  <a:srgbClr val="898989"/>
                </a:solidFill>
                <a:latin typeface="Tahoma"/>
                <a:ea typeface="Tahoma"/>
                <a:cs typeface="Tahoma"/>
                <a:sym typeface="Tahoma"/>
              </a:rPr>
              <a:t>‹#›</a:t>
            </a:fld>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1" name="Shape 221"/>
        <p:cNvGrpSpPr/>
        <p:nvPr/>
      </p:nvGrpSpPr>
      <p:grpSpPr>
        <a:xfrm>
          <a:off x="0" y="0"/>
          <a:ext cx="0" cy="0"/>
          <a:chOff x="0" y="0"/>
          <a:chExt cx="0" cy="0"/>
        </a:xfrm>
      </p:grpSpPr>
      <p:sp>
        <p:nvSpPr>
          <p:cNvPr id="222" name="Shape 222"/>
          <p:cNvSpPr txBox="1"/>
          <p:nvPr>
            <p:ph type="title"/>
          </p:nvPr>
        </p:nvSpPr>
        <p:spPr>
          <a:xfrm>
            <a:off x="1066800" y="457200"/>
            <a:ext cx="7521574" cy="54927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i="0" lang="en-US" sz="3600" u="none" cap="none" strike="noStrike">
                <a:solidFill>
                  <a:srgbClr val="000000"/>
                </a:solidFill>
                <a:latin typeface="Arial"/>
                <a:ea typeface="Arial"/>
                <a:cs typeface="Arial"/>
                <a:sym typeface="Arial"/>
              </a:rPr>
              <a:t>Gender Differences: Vocation Barriers</a:t>
            </a:r>
          </a:p>
        </p:txBody>
      </p:sp>
      <p:sp>
        <p:nvSpPr>
          <p:cNvPr id="223" name="Shape 223"/>
          <p:cNvSpPr txBox="1"/>
          <p:nvPr/>
        </p:nvSpPr>
        <p:spPr>
          <a:xfrm>
            <a:off x="7521575" y="5476875"/>
            <a:ext cx="1482723" cy="850898"/>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98989"/>
              </a:buClr>
              <a:buSzPct val="25000"/>
              <a:buFont typeface="Tahoma"/>
              <a:buNone/>
            </a:pPr>
            <a:fld id="{00000000-1234-1234-1234-123412341234}" type="slidenum">
              <a:rPr b="0" i="0" lang="en-US" sz="1200" u="none" cap="none" strike="noStrike">
                <a:solidFill>
                  <a:srgbClr val="898989"/>
                </a:solidFill>
                <a:latin typeface="Tahoma"/>
                <a:ea typeface="Tahoma"/>
                <a:cs typeface="Tahoma"/>
                <a:sym typeface="Tahoma"/>
              </a:rPr>
              <a:t>‹#›</a:t>
            </a:fld>
          </a:p>
        </p:txBody>
      </p:sp>
      <p:pic>
        <p:nvPicPr>
          <p:cNvPr id="224" name="Shape 224"/>
          <p:cNvPicPr preferRelativeResize="0"/>
          <p:nvPr/>
        </p:nvPicPr>
        <p:blipFill rotWithShape="1">
          <a:blip r:embed="rId3">
            <a:alphaModFix/>
          </a:blip>
          <a:srcRect b="0" l="0" r="0" t="0"/>
          <a:stretch/>
        </p:blipFill>
        <p:spPr>
          <a:xfrm>
            <a:off x="1066800" y="1295400"/>
            <a:ext cx="7432675" cy="4948236"/>
          </a:xfrm>
          <a:prstGeom prst="rect">
            <a:avLst/>
          </a:prstGeom>
          <a:noFill/>
          <a:ln>
            <a:noFill/>
          </a:ln>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9" name="Shape 229"/>
        <p:cNvGrpSpPr/>
        <p:nvPr/>
      </p:nvGrpSpPr>
      <p:grpSpPr>
        <a:xfrm>
          <a:off x="0" y="0"/>
          <a:ext cx="0" cy="0"/>
          <a:chOff x="0" y="0"/>
          <a:chExt cx="0" cy="0"/>
        </a:xfrm>
      </p:grpSpPr>
      <p:sp>
        <p:nvSpPr>
          <p:cNvPr id="230" name="Shape 230"/>
          <p:cNvSpPr txBox="1"/>
          <p:nvPr>
            <p:ph type="title"/>
          </p:nvPr>
        </p:nvSpPr>
        <p:spPr>
          <a:xfrm>
            <a:off x="549275" y="107576"/>
            <a:ext cx="8042276" cy="1336956"/>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1" i="0" lang="en-US" sz="4600" u="none" cap="none" strike="noStrike">
                <a:solidFill>
                  <a:schemeClr val="dk1"/>
                </a:solidFill>
                <a:latin typeface="Calibri"/>
                <a:ea typeface="Calibri"/>
                <a:cs typeface="Calibri"/>
                <a:sym typeface="Calibri"/>
              </a:rPr>
              <a:t>Conclusions</a:t>
            </a:r>
          </a:p>
        </p:txBody>
      </p:sp>
      <p:sp>
        <p:nvSpPr>
          <p:cNvPr id="231" name="Shape 231"/>
          <p:cNvSpPr txBox="1"/>
          <p:nvPr>
            <p:ph idx="1" type="body"/>
          </p:nvPr>
        </p:nvSpPr>
        <p:spPr>
          <a:xfrm>
            <a:off x="549275" y="1600200"/>
            <a:ext cx="8042276" cy="4343400"/>
          </a:xfrm>
          <a:prstGeom prst="rect">
            <a:avLst/>
          </a:prstGeom>
          <a:noFill/>
          <a:ln>
            <a:noFill/>
          </a:ln>
        </p:spPr>
        <p:txBody>
          <a:bodyPr anchorCtr="0" anchor="t" bIns="45700" lIns="91425" rIns="91425" tIns="45700">
            <a:noAutofit/>
          </a:bodyPr>
          <a:lstStyle/>
          <a:p>
            <a:pPr indent="-463550" lvl="0" marL="463550" marR="0" rtl="0" algn="l">
              <a:lnSpc>
                <a:spcPct val="80000"/>
              </a:lnSpc>
              <a:spcBef>
                <a:spcPts val="0"/>
              </a:spcBef>
              <a:spcAft>
                <a:spcPts val="0"/>
              </a:spcAft>
              <a:buClr>
                <a:schemeClr val="dk1"/>
              </a:buClr>
              <a:buSzPct val="100000"/>
              <a:buFont typeface="Source Sans Pro"/>
              <a:buChar char="•"/>
            </a:pPr>
            <a:r>
              <a:rPr b="1" i="0" lang="en-US" sz="2400" u="none" cap="none" strike="noStrike">
                <a:solidFill>
                  <a:schemeClr val="dk1"/>
                </a:solidFill>
                <a:latin typeface="Source Sans Pro"/>
                <a:ea typeface="Source Sans Pro"/>
                <a:cs typeface="Source Sans Pro"/>
                <a:sym typeface="Source Sans Pro"/>
              </a:rPr>
              <a:t>The college years are a critical time for the development of faith, and vocational calling</a:t>
            </a:r>
          </a:p>
          <a:p>
            <a:pPr indent="-463550" lvl="0" marL="463550" marR="0" rtl="0" algn="l">
              <a:lnSpc>
                <a:spcPct val="80000"/>
              </a:lnSpc>
              <a:spcBef>
                <a:spcPts val="2000"/>
              </a:spcBef>
              <a:spcAft>
                <a:spcPts val="0"/>
              </a:spcAft>
              <a:buClr>
                <a:schemeClr val="dk1"/>
              </a:buClr>
              <a:buSzPct val="100000"/>
              <a:buFont typeface="Source Sans Pro"/>
              <a:buChar char="•"/>
            </a:pPr>
            <a:r>
              <a:rPr b="1" i="0" lang="en-US" sz="2400" u="none" cap="none" strike="noStrike">
                <a:solidFill>
                  <a:schemeClr val="dk1"/>
                </a:solidFill>
                <a:latin typeface="Source Sans Pro"/>
                <a:ea typeface="Source Sans Pro"/>
                <a:cs typeface="Source Sans Pro"/>
                <a:sym typeface="Source Sans Pro"/>
              </a:rPr>
              <a:t>The sophomore year is particularly important to this development</a:t>
            </a:r>
          </a:p>
          <a:p>
            <a:pPr indent="-463550" lvl="0" marL="463550" marR="0" rtl="0" algn="l">
              <a:lnSpc>
                <a:spcPct val="80000"/>
              </a:lnSpc>
              <a:spcBef>
                <a:spcPts val="2000"/>
              </a:spcBef>
              <a:spcAft>
                <a:spcPts val="0"/>
              </a:spcAft>
              <a:buClr>
                <a:schemeClr val="dk1"/>
              </a:buClr>
              <a:buSzPct val="100000"/>
              <a:buFont typeface="Source Sans Pro"/>
              <a:buChar char="•"/>
            </a:pPr>
            <a:r>
              <a:rPr b="1" i="0" lang="en-US" sz="2400" u="none" cap="none" strike="noStrike">
                <a:solidFill>
                  <a:schemeClr val="dk1"/>
                </a:solidFill>
                <a:latin typeface="Source Sans Pro"/>
                <a:ea typeface="Source Sans Pro"/>
                <a:cs typeface="Source Sans Pro"/>
                <a:sym typeface="Source Sans Pro"/>
              </a:rPr>
              <a:t>Differences between males and females exist on measures of faith, vocation as service, and vocation barriers</a:t>
            </a:r>
          </a:p>
          <a:p>
            <a:pPr indent="-463550" lvl="0" marL="463550" marR="0" rtl="0" algn="l">
              <a:lnSpc>
                <a:spcPct val="80000"/>
              </a:lnSpc>
              <a:spcBef>
                <a:spcPts val="2000"/>
              </a:spcBef>
              <a:spcAft>
                <a:spcPts val="0"/>
              </a:spcAft>
              <a:buClr>
                <a:schemeClr val="dk1"/>
              </a:buClr>
              <a:buSzPct val="100000"/>
              <a:buFont typeface="Source Sans Pro"/>
              <a:buChar char="•"/>
            </a:pPr>
            <a:r>
              <a:rPr b="1" i="0" lang="en-US" sz="2400" u="none" cap="none" strike="noStrike">
                <a:solidFill>
                  <a:schemeClr val="dk1"/>
                </a:solidFill>
                <a:latin typeface="Source Sans Pro"/>
                <a:ea typeface="Source Sans Pro"/>
                <a:cs typeface="Source Sans Pro"/>
                <a:sym typeface="Source Sans Pro"/>
              </a:rPr>
              <a:t>Seek Faculty/Staff Mentoring</a:t>
            </a:r>
          </a:p>
          <a:p>
            <a:pPr indent="-463550" lvl="0" marL="463550" marR="0" rtl="0" algn="l">
              <a:lnSpc>
                <a:spcPct val="80000"/>
              </a:lnSpc>
              <a:spcBef>
                <a:spcPts val="2000"/>
              </a:spcBef>
              <a:spcAft>
                <a:spcPts val="0"/>
              </a:spcAft>
              <a:buClr>
                <a:schemeClr val="dk1"/>
              </a:buClr>
              <a:buSzPct val="100000"/>
              <a:buFont typeface="Source Sans Pro"/>
              <a:buChar char="•"/>
            </a:pPr>
            <a:r>
              <a:rPr b="1" i="0" lang="en-US" sz="2400" u="none" cap="none" strike="noStrike">
                <a:solidFill>
                  <a:schemeClr val="dk1"/>
                </a:solidFill>
                <a:latin typeface="Source Sans Pro"/>
                <a:ea typeface="Source Sans Pro"/>
                <a:cs typeface="Source Sans Pro"/>
                <a:sym typeface="Source Sans Pro"/>
              </a:rPr>
              <a:t>Belong to a Faith Community</a:t>
            </a:r>
          </a:p>
        </p:txBody>
      </p:sp>
      <p:sp>
        <p:nvSpPr>
          <p:cNvPr id="232" name="Shape 232"/>
          <p:cNvSpPr txBox="1"/>
          <p:nvPr/>
        </p:nvSpPr>
        <p:spPr>
          <a:xfrm>
            <a:off x="7521575" y="5476875"/>
            <a:ext cx="1482723" cy="850898"/>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98989"/>
              </a:buClr>
              <a:buSzPct val="25000"/>
              <a:buFont typeface="Tahoma"/>
              <a:buNone/>
            </a:pPr>
            <a:fld id="{00000000-1234-1234-1234-123412341234}" type="slidenum">
              <a:rPr b="0" i="0" lang="en-US" sz="1200" u="none" cap="none" strike="noStrike">
                <a:solidFill>
                  <a:srgbClr val="898989"/>
                </a:solidFill>
                <a:latin typeface="Tahoma"/>
                <a:ea typeface="Tahoma"/>
                <a:cs typeface="Tahoma"/>
                <a:sym typeface="Tahoma"/>
              </a:rPr>
              <a:t>‹#›</a:t>
            </a:fld>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x="0" y="0"/>
          <a:ext cx="0" cy="0"/>
          <a:chOff x="0" y="0"/>
          <a:chExt cx="0" cy="0"/>
        </a:xfrm>
      </p:grpSpPr>
      <p:sp>
        <p:nvSpPr>
          <p:cNvPr id="238" name="Shape 238"/>
          <p:cNvSpPr txBox="1"/>
          <p:nvPr/>
        </p:nvSpPr>
        <p:spPr>
          <a:xfrm>
            <a:off x="1676400" y="1524000"/>
            <a:ext cx="6019798" cy="25542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i="0" lang="en-US" sz="3200" u="none" cap="none" strike="noStrike">
                <a:solidFill>
                  <a:schemeClr val="dk1"/>
                </a:solidFill>
                <a:latin typeface="Times New Roman"/>
                <a:ea typeface="Times New Roman"/>
                <a:cs typeface="Times New Roman"/>
                <a:sym typeface="Times New Roman"/>
              </a:rPr>
              <a:t>Don Thompson </a:t>
            </a:r>
            <a:r>
              <a:rPr b="1" i="0" lang="en-US" sz="3200" u="sng" cap="none" strike="noStrike">
                <a:solidFill>
                  <a:schemeClr val="hlink"/>
                </a:solidFill>
                <a:latin typeface="Tahoma"/>
                <a:ea typeface="Tahoma"/>
                <a:cs typeface="Tahoma"/>
                <a:sym typeface="Tahoma"/>
                <a:hlinkClick r:id="rId3"/>
              </a:rPr>
              <a:t>thompson@pepperdine.edu</a:t>
            </a:r>
          </a:p>
          <a:p>
            <a:pPr indent="0" lvl="0" marL="0" marR="0" rtl="0" algn="l">
              <a:lnSpc>
                <a:spcPct val="100000"/>
              </a:lnSpc>
              <a:spcBef>
                <a:spcPts val="0"/>
              </a:spcBef>
              <a:spcAft>
                <a:spcPts val="0"/>
              </a:spcAft>
              <a:buClr>
                <a:schemeClr val="dk1"/>
              </a:buClr>
              <a:buFont typeface="Tahoma"/>
              <a:buNone/>
            </a:pPr>
            <a:r>
              <a:t/>
            </a:r>
            <a:endParaRPr b="1" i="0" sz="3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ct val="25000"/>
              <a:buFont typeface="Times New Roman"/>
              <a:buNone/>
            </a:pPr>
            <a:r>
              <a:rPr b="1" i="0" lang="en-US" sz="3200" u="none" cap="none" strike="noStrike">
                <a:solidFill>
                  <a:schemeClr val="dk1"/>
                </a:solidFill>
                <a:latin typeface="Times New Roman"/>
                <a:ea typeface="Times New Roman"/>
                <a:cs typeface="Times New Roman"/>
                <a:sym typeface="Times New Roman"/>
              </a:rPr>
              <a:t>Cindy Miller-Perrin </a:t>
            </a:r>
            <a:r>
              <a:rPr b="1" i="0" lang="en-US" sz="3200" u="sng" cap="none" strike="noStrike">
                <a:solidFill>
                  <a:schemeClr val="hlink"/>
                </a:solidFill>
                <a:latin typeface="Tahoma"/>
                <a:ea typeface="Tahoma"/>
                <a:cs typeface="Tahoma"/>
                <a:sym typeface="Tahoma"/>
                <a:hlinkClick r:id="rId4"/>
              </a:rPr>
              <a:t>cperrin@pepperdine.edu</a:t>
            </a:r>
            <a:r>
              <a:rPr b="1" i="0" lang="en-US" sz="3200" u="none" cap="none" strike="noStrike">
                <a:solidFill>
                  <a:schemeClr val="dk1"/>
                </a:solidFill>
                <a:latin typeface="Times New Roman"/>
                <a:ea typeface="Times New Roman"/>
                <a:cs typeface="Times New Roman"/>
                <a:sym typeface="Times New Roman"/>
              </a:rPr>
              <a:t> </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ph type="title"/>
          </p:nvPr>
        </p:nvSpPr>
        <p:spPr>
          <a:xfrm>
            <a:off x="914400" y="990600"/>
            <a:ext cx="8229600" cy="10667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600" u="none" cap="none" strike="noStrike">
                <a:solidFill>
                  <a:schemeClr val="dk1"/>
                </a:solidFill>
                <a:latin typeface="Arial"/>
                <a:ea typeface="Arial"/>
                <a:cs typeface="Arial"/>
                <a:sym typeface="Arial"/>
              </a:rPr>
              <a:t>The Development of </a:t>
            </a:r>
            <a:br>
              <a:rPr b="1" i="0" lang="en-US" sz="3600" u="none" cap="none" strike="noStrike">
                <a:solidFill>
                  <a:schemeClr val="dk1"/>
                </a:solidFill>
                <a:latin typeface="Arial"/>
                <a:ea typeface="Arial"/>
                <a:cs typeface="Arial"/>
                <a:sym typeface="Arial"/>
              </a:rPr>
            </a:br>
            <a:r>
              <a:rPr b="1" i="0" lang="en-US" sz="3600" u="none" cap="none" strike="noStrike">
                <a:solidFill>
                  <a:schemeClr val="dk1"/>
                </a:solidFill>
                <a:latin typeface="Arial"/>
                <a:ea typeface="Arial"/>
                <a:cs typeface="Arial"/>
                <a:sym typeface="Arial"/>
              </a:rPr>
              <a:t>Vocation/Life Purpose in </a:t>
            </a:r>
            <a:br>
              <a:rPr b="1" i="0" lang="en-US" sz="3600" u="none" cap="none" strike="noStrike">
                <a:solidFill>
                  <a:schemeClr val="dk1"/>
                </a:solidFill>
                <a:latin typeface="Arial"/>
                <a:ea typeface="Arial"/>
                <a:cs typeface="Arial"/>
                <a:sym typeface="Arial"/>
              </a:rPr>
            </a:br>
            <a:r>
              <a:rPr b="1" i="0" lang="en-US" sz="3600" u="none" cap="none" strike="noStrike">
                <a:solidFill>
                  <a:schemeClr val="dk1"/>
                </a:solidFill>
                <a:latin typeface="Arial"/>
                <a:ea typeface="Arial"/>
                <a:cs typeface="Arial"/>
                <a:sym typeface="Arial"/>
              </a:rPr>
              <a:t>Pepperdine University Undergraduates</a:t>
            </a:r>
          </a:p>
        </p:txBody>
      </p:sp>
      <p:sp>
        <p:nvSpPr>
          <p:cNvPr id="111" name="Shape 111"/>
          <p:cNvSpPr txBox="1"/>
          <p:nvPr>
            <p:ph idx="1" type="body"/>
          </p:nvPr>
        </p:nvSpPr>
        <p:spPr>
          <a:xfrm>
            <a:off x="1524000" y="2362200"/>
            <a:ext cx="7010400" cy="3352799"/>
          </a:xfrm>
          <a:prstGeom prst="rect">
            <a:avLst/>
          </a:prstGeom>
          <a:noFill/>
          <a:ln>
            <a:noFill/>
          </a:ln>
        </p:spPr>
        <p:txBody>
          <a:bodyPr anchorCtr="0" anchor="t" bIns="45700" lIns="91425" rIns="91425" tIns="45700">
            <a:noAutofit/>
          </a:bodyPr>
          <a:lstStyle/>
          <a:p>
            <a:pPr indent="-420687" lvl="0" marL="547687" marR="0" rtl="0" algn="l">
              <a:lnSpc>
                <a:spcPct val="80000"/>
              </a:lnSpc>
              <a:spcBef>
                <a:spcPts val="0"/>
              </a:spcBef>
              <a:spcAft>
                <a:spcPts val="0"/>
              </a:spcAft>
              <a:buClr>
                <a:srgbClr val="000000"/>
              </a:buClr>
              <a:buSzPct val="90000"/>
              <a:buFont typeface="Noto Sans Symbols"/>
              <a:buNone/>
            </a:pPr>
            <a:r>
              <a:t/>
            </a:r>
            <a:endParaRPr b="0" i="0" sz="2800" u="none" cap="none" strike="noStrike">
              <a:solidFill>
                <a:schemeClr val="dk1"/>
              </a:solidFill>
              <a:latin typeface="Source Sans Pro"/>
              <a:ea typeface="Source Sans Pro"/>
              <a:cs typeface="Source Sans Pro"/>
              <a:sym typeface="Source Sans Pro"/>
            </a:endParaRPr>
          </a:p>
          <a:p>
            <a:pPr indent="-420687" lvl="0" marL="547687" marR="0" rtl="0" algn="l">
              <a:lnSpc>
                <a:spcPct val="80000"/>
              </a:lnSpc>
              <a:spcBef>
                <a:spcPts val="0"/>
              </a:spcBef>
              <a:spcAft>
                <a:spcPts val="0"/>
              </a:spcAft>
              <a:buClr>
                <a:srgbClr val="000000"/>
              </a:buClr>
              <a:buSzPct val="90000"/>
              <a:buFont typeface="Noto Sans Symbols"/>
              <a:buChar char="⬜"/>
            </a:pPr>
            <a:r>
              <a:rPr b="0" i="0" lang="en-US" sz="2800" u="none" cap="none" strike="noStrike">
                <a:solidFill>
                  <a:schemeClr val="dk1"/>
                </a:solidFill>
                <a:latin typeface="Source Sans Pro"/>
                <a:ea typeface="Source Sans Pro"/>
                <a:cs typeface="Source Sans Pro"/>
                <a:sym typeface="Source Sans Pro"/>
              </a:rPr>
              <a:t>The college years are a critical time for the development of one’s sense of vocation or life purpose.</a:t>
            </a:r>
          </a:p>
          <a:p>
            <a:pPr indent="-420687" lvl="0" marL="547687" marR="0" rtl="0" algn="l">
              <a:lnSpc>
                <a:spcPct val="80000"/>
              </a:lnSpc>
              <a:spcBef>
                <a:spcPts val="2000"/>
              </a:spcBef>
              <a:spcAft>
                <a:spcPts val="0"/>
              </a:spcAft>
              <a:buClr>
                <a:srgbClr val="000000"/>
              </a:buClr>
              <a:buSzPct val="90000"/>
              <a:buFont typeface="Noto Sans Symbols"/>
              <a:buChar char="⬜"/>
            </a:pPr>
            <a:r>
              <a:rPr b="0" i="0" lang="en-US" sz="2800" u="none" cap="none" strike="noStrike">
                <a:solidFill>
                  <a:schemeClr val="dk1"/>
                </a:solidFill>
                <a:latin typeface="Source Sans Pro"/>
                <a:ea typeface="Source Sans Pro"/>
                <a:cs typeface="Source Sans Pro"/>
                <a:sym typeface="Source Sans Pro"/>
              </a:rPr>
              <a:t>The development of vocation is related to:</a:t>
            </a:r>
          </a:p>
          <a:p>
            <a:pPr indent="-284162" lvl="1" marL="868362" marR="0" rtl="0" algn="l">
              <a:lnSpc>
                <a:spcPct val="80000"/>
              </a:lnSpc>
              <a:spcBef>
                <a:spcPts val="600"/>
              </a:spcBef>
              <a:spcAft>
                <a:spcPts val="0"/>
              </a:spcAft>
              <a:buClr>
                <a:schemeClr val="dk1"/>
              </a:buClr>
              <a:buSzPct val="90000"/>
              <a:buFont typeface="Noto Sans Symbols"/>
              <a:buChar char="◼"/>
            </a:pPr>
            <a:r>
              <a:rPr b="1" i="0" lang="en-US" sz="2200" u="none" cap="none" strike="noStrike">
                <a:solidFill>
                  <a:schemeClr val="dk1"/>
                </a:solidFill>
                <a:latin typeface="Source Sans Pro"/>
                <a:ea typeface="Source Sans Pro"/>
                <a:cs typeface="Source Sans Pro"/>
                <a:sym typeface="Source Sans Pro"/>
              </a:rPr>
              <a:t>Faith &amp; Spirituality</a:t>
            </a:r>
          </a:p>
          <a:p>
            <a:pPr indent="-284162" lvl="1" marL="868362" marR="0" rtl="0" algn="l">
              <a:lnSpc>
                <a:spcPct val="80000"/>
              </a:lnSpc>
              <a:spcBef>
                <a:spcPts val="600"/>
              </a:spcBef>
              <a:spcAft>
                <a:spcPts val="0"/>
              </a:spcAft>
              <a:buClr>
                <a:schemeClr val="dk1"/>
              </a:buClr>
              <a:buSzPct val="90000"/>
              <a:buFont typeface="Noto Sans Symbols"/>
              <a:buChar char="◼"/>
            </a:pPr>
            <a:r>
              <a:rPr b="1" i="0" lang="en-US" sz="2200" u="none" cap="none" strike="noStrike">
                <a:solidFill>
                  <a:schemeClr val="dk1"/>
                </a:solidFill>
                <a:latin typeface="Source Sans Pro"/>
                <a:ea typeface="Source Sans Pro"/>
                <a:cs typeface="Source Sans Pro"/>
                <a:sym typeface="Source Sans Pro"/>
              </a:rPr>
              <a:t>Spiritual Struggles</a:t>
            </a:r>
          </a:p>
          <a:p>
            <a:pPr indent="-284162" lvl="1" marL="868362" marR="0" rtl="0" algn="l">
              <a:lnSpc>
                <a:spcPct val="80000"/>
              </a:lnSpc>
              <a:spcBef>
                <a:spcPts val="600"/>
              </a:spcBef>
              <a:spcAft>
                <a:spcPts val="0"/>
              </a:spcAft>
              <a:buClr>
                <a:schemeClr val="dk1"/>
              </a:buClr>
              <a:buSzPct val="90000"/>
              <a:buFont typeface="Noto Sans Symbols"/>
              <a:buChar char="◼"/>
            </a:pPr>
            <a:r>
              <a:rPr b="1" i="0" lang="en-US" sz="2200" u="none" cap="none" strike="noStrike">
                <a:solidFill>
                  <a:schemeClr val="dk1"/>
                </a:solidFill>
                <a:latin typeface="Source Sans Pro"/>
                <a:ea typeface="Source Sans Pro"/>
                <a:cs typeface="Source Sans Pro"/>
                <a:sym typeface="Source Sans Pro"/>
              </a:rPr>
              <a:t>Vocational Barriers</a:t>
            </a:r>
          </a:p>
        </p:txBody>
      </p:sp>
      <p:sp>
        <p:nvSpPr>
          <p:cNvPr id="112" name="Shape 112"/>
          <p:cNvSpPr txBox="1"/>
          <p:nvPr/>
        </p:nvSpPr>
        <p:spPr>
          <a:xfrm>
            <a:off x="7521575" y="5476875"/>
            <a:ext cx="1482723" cy="850898"/>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98989"/>
              </a:buClr>
              <a:buSzPct val="25000"/>
              <a:buFont typeface="Tahoma"/>
              <a:buNone/>
            </a:pPr>
            <a:fld id="{00000000-1234-1234-1234-123412341234}" type="slidenum">
              <a:rPr b="0" i="0" lang="en-US" sz="1200" u="none" cap="none" strike="noStrike">
                <a:solidFill>
                  <a:srgbClr val="898989"/>
                </a:solidFill>
                <a:latin typeface="Tahoma"/>
                <a:ea typeface="Tahoma"/>
                <a:cs typeface="Tahoma"/>
                <a:sym typeface="Tahoma"/>
              </a:rPr>
              <a:t>‹#›</a:t>
            </a:fld>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sp>
        <p:nvSpPr>
          <p:cNvPr id="118" name="Shape 118"/>
          <p:cNvSpPr txBox="1"/>
          <p:nvPr>
            <p:ph type="title"/>
          </p:nvPr>
        </p:nvSpPr>
        <p:spPr>
          <a:xfrm>
            <a:off x="549275" y="107576"/>
            <a:ext cx="8042276" cy="1336956"/>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br>
              <a:rPr b="1" i="0" lang="en-US" sz="3600" u="none" cap="none" strike="noStrike">
                <a:solidFill>
                  <a:schemeClr val="dk1"/>
                </a:solidFill>
                <a:latin typeface="Arial"/>
                <a:ea typeface="Arial"/>
                <a:cs typeface="Arial"/>
                <a:sym typeface="Arial"/>
              </a:rPr>
            </a:br>
            <a:r>
              <a:rPr b="1" i="0" lang="en-US" sz="3600" u="none" cap="none" strike="noStrike">
                <a:solidFill>
                  <a:schemeClr val="dk1"/>
                </a:solidFill>
                <a:latin typeface="Arial"/>
                <a:ea typeface="Arial"/>
                <a:cs typeface="Arial"/>
                <a:sym typeface="Arial"/>
              </a:rPr>
              <a:t>SURVEY INSTRUMENTS</a:t>
            </a:r>
          </a:p>
        </p:txBody>
      </p:sp>
      <p:sp>
        <p:nvSpPr>
          <p:cNvPr id="119" name="Shape 119"/>
          <p:cNvSpPr txBox="1"/>
          <p:nvPr>
            <p:ph idx="1" type="body"/>
          </p:nvPr>
        </p:nvSpPr>
        <p:spPr>
          <a:xfrm>
            <a:off x="549275" y="1600200"/>
            <a:ext cx="8042276" cy="4343400"/>
          </a:xfrm>
          <a:prstGeom prst="rect">
            <a:avLst/>
          </a:prstGeom>
          <a:noFill/>
          <a:ln>
            <a:noFill/>
          </a:ln>
        </p:spPr>
        <p:txBody>
          <a:bodyPr anchorCtr="0" anchor="t" bIns="45700" lIns="91425" rIns="91425" tIns="45700">
            <a:noAutofit/>
          </a:bodyPr>
          <a:lstStyle/>
          <a:p>
            <a:pPr indent="-463550" lvl="0" marL="463550" marR="0" rtl="0" algn="l">
              <a:lnSpc>
                <a:spcPct val="100000"/>
              </a:lnSpc>
              <a:spcBef>
                <a:spcPts val="0"/>
              </a:spcBef>
              <a:spcAft>
                <a:spcPts val="0"/>
              </a:spcAft>
              <a:buClr>
                <a:schemeClr val="dk1"/>
              </a:buClr>
              <a:buSzPct val="100000"/>
              <a:buFont typeface="Source Sans Pro"/>
              <a:buChar char="•"/>
            </a:pPr>
            <a:r>
              <a:rPr b="1" i="0" lang="en-US" sz="2400" u="none" cap="none" strike="noStrike">
                <a:solidFill>
                  <a:schemeClr val="dk1"/>
                </a:solidFill>
                <a:latin typeface="Source Sans Pro"/>
                <a:ea typeface="Source Sans Pro"/>
                <a:cs typeface="Source Sans Pro"/>
                <a:sym typeface="Source Sans Pro"/>
              </a:rPr>
              <a:t>Faith Measures</a:t>
            </a:r>
          </a:p>
          <a:p>
            <a:pPr indent="-463550" lvl="0" marL="463550" marR="0" rtl="0" algn="l">
              <a:lnSpc>
                <a:spcPct val="100000"/>
              </a:lnSpc>
              <a:spcBef>
                <a:spcPts val="2000"/>
              </a:spcBef>
              <a:spcAft>
                <a:spcPts val="0"/>
              </a:spcAft>
              <a:buClr>
                <a:schemeClr val="dk1"/>
              </a:buClr>
              <a:buSzPct val="100000"/>
              <a:buFont typeface="Source Sans Pro"/>
              <a:buChar char="•"/>
            </a:pPr>
            <a:r>
              <a:rPr b="1" i="0" lang="en-US" sz="2400" u="none" cap="none" strike="noStrike">
                <a:solidFill>
                  <a:schemeClr val="dk1"/>
                </a:solidFill>
                <a:latin typeface="Source Sans Pro"/>
                <a:ea typeface="Source Sans Pro"/>
                <a:cs typeface="Source Sans Pro"/>
                <a:sym typeface="Source Sans Pro"/>
              </a:rPr>
              <a:t>Spiritual Struggles</a:t>
            </a:r>
          </a:p>
          <a:p>
            <a:pPr indent="-463550" lvl="0" marL="463550" marR="0" rtl="0" algn="l">
              <a:lnSpc>
                <a:spcPct val="100000"/>
              </a:lnSpc>
              <a:spcBef>
                <a:spcPts val="2000"/>
              </a:spcBef>
              <a:spcAft>
                <a:spcPts val="0"/>
              </a:spcAft>
              <a:buClr>
                <a:schemeClr val="dk1"/>
              </a:buClr>
              <a:buSzPct val="100000"/>
              <a:buFont typeface="Source Sans Pro"/>
              <a:buChar char="•"/>
            </a:pPr>
            <a:r>
              <a:rPr b="1" i="0" lang="en-US" sz="2400" u="none" cap="none" strike="noStrike">
                <a:solidFill>
                  <a:schemeClr val="dk1"/>
                </a:solidFill>
                <a:latin typeface="Source Sans Pro"/>
                <a:ea typeface="Source Sans Pro"/>
                <a:cs typeface="Source Sans Pro"/>
                <a:sym typeface="Source Sans Pro"/>
              </a:rPr>
              <a:t>Vocation: Discernment &amp; Action</a:t>
            </a:r>
          </a:p>
          <a:p>
            <a:pPr indent="-463550" lvl="0" marL="463550" marR="0" rtl="0" algn="l">
              <a:lnSpc>
                <a:spcPct val="100000"/>
              </a:lnSpc>
              <a:spcBef>
                <a:spcPts val="2000"/>
              </a:spcBef>
              <a:spcAft>
                <a:spcPts val="0"/>
              </a:spcAft>
              <a:buClr>
                <a:schemeClr val="dk1"/>
              </a:buClr>
              <a:buSzPct val="100000"/>
              <a:buFont typeface="Source Sans Pro"/>
              <a:buChar char="•"/>
            </a:pPr>
            <a:r>
              <a:rPr b="1" i="0" lang="en-US" sz="2400" u="none" cap="none" strike="noStrike">
                <a:solidFill>
                  <a:schemeClr val="dk1"/>
                </a:solidFill>
                <a:latin typeface="Source Sans Pro"/>
                <a:ea typeface="Source Sans Pro"/>
                <a:cs typeface="Source Sans Pro"/>
                <a:sym typeface="Source Sans Pro"/>
              </a:rPr>
              <a:t>Barriers to Vocation Discernment &amp; Action</a:t>
            </a:r>
          </a:p>
        </p:txBody>
      </p:sp>
      <p:sp>
        <p:nvSpPr>
          <p:cNvPr id="120" name="Shape 120"/>
          <p:cNvSpPr txBox="1"/>
          <p:nvPr/>
        </p:nvSpPr>
        <p:spPr>
          <a:xfrm>
            <a:off x="7521575" y="5476875"/>
            <a:ext cx="1482723" cy="850898"/>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98989"/>
              </a:buClr>
              <a:buSzPct val="25000"/>
              <a:buFont typeface="Tahoma"/>
              <a:buNone/>
            </a:pPr>
            <a:fld id="{00000000-1234-1234-1234-123412341234}" type="slidenum">
              <a:rPr b="0" i="0" lang="en-US" sz="1200" u="none" cap="none" strike="noStrike">
                <a:solidFill>
                  <a:srgbClr val="898989"/>
                </a:solidFill>
                <a:latin typeface="Tahoma"/>
                <a:ea typeface="Tahoma"/>
                <a:cs typeface="Tahoma"/>
                <a:sym typeface="Tahoma"/>
              </a:rPr>
              <a:t>‹#›</a:t>
            </a:fld>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txBox="1"/>
          <p:nvPr>
            <p:ph type="title"/>
          </p:nvPr>
        </p:nvSpPr>
        <p:spPr>
          <a:xfrm>
            <a:off x="457200" y="685800"/>
            <a:ext cx="8229600" cy="762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1" i="0" lang="en-US" sz="4800" u="none" cap="none" strike="noStrike">
                <a:solidFill>
                  <a:schemeClr val="dk1"/>
                </a:solidFill>
                <a:latin typeface="Calibri"/>
                <a:ea typeface="Calibri"/>
                <a:cs typeface="Calibri"/>
                <a:sym typeface="Calibri"/>
              </a:rPr>
              <a:t>Faith Measures</a:t>
            </a:r>
          </a:p>
        </p:txBody>
      </p:sp>
      <p:graphicFrame>
        <p:nvGraphicFramePr>
          <p:cNvPr id="127" name="Shape 127"/>
          <p:cNvGraphicFramePr/>
          <p:nvPr/>
        </p:nvGraphicFramePr>
        <p:xfrm>
          <a:off x="1066800" y="1981200"/>
          <a:ext cx="3000000" cy="3000000"/>
        </p:xfrm>
        <a:graphic>
          <a:graphicData uri="http://schemas.openxmlformats.org/drawingml/2006/table">
            <a:tbl>
              <a:tblPr>
                <a:noFill/>
                <a:tableStyleId>{A33CEFA6-905F-4CDD-AF11-E10F6433FBF2}</a:tableStyleId>
              </a:tblPr>
              <a:tblGrid>
                <a:gridCol w="3990975"/>
                <a:gridCol w="3705225"/>
              </a:tblGrid>
              <a:tr h="717550">
                <a:tc>
                  <a:txBody>
                    <a:bodyPr>
                      <a:noAutofit/>
                    </a:bodyPr>
                    <a:lstStyle/>
                    <a:p>
                      <a:pPr indent="0" lvl="0" marL="0" marR="0" rtl="0" algn="l">
                        <a:lnSpc>
                          <a:spcPct val="100000"/>
                        </a:lnSpc>
                        <a:spcBef>
                          <a:spcPts val="0"/>
                        </a:spcBef>
                        <a:spcAft>
                          <a:spcPts val="0"/>
                        </a:spcAft>
                        <a:buClr>
                          <a:schemeClr val="dk1"/>
                        </a:buClr>
                        <a:buSzPct val="25000"/>
                        <a:buFont typeface="Arial"/>
                        <a:buNone/>
                      </a:pPr>
                      <a:r>
                        <a:rPr b="1" i="0" lang="en-US" sz="3600" u="none" cap="none" strike="noStrike">
                          <a:solidFill>
                            <a:schemeClr val="dk1"/>
                          </a:solidFill>
                          <a:latin typeface="Arial"/>
                          <a:ea typeface="Arial"/>
                          <a:cs typeface="Arial"/>
                          <a:sym typeface="Arial"/>
                        </a:rPr>
                        <a:t>Subscales</a:t>
                      </a:r>
                    </a:p>
                  </a:txBody>
                  <a:tcPr marT="45700" marB="45700" marR="0" marL="0">
                    <a:lnL cap="flat" cmpd="sng" w="28575">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28575">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Arial"/>
                        <a:buNone/>
                      </a:pPr>
                      <a:r>
                        <a:rPr b="1" i="0" lang="en-US" sz="3600" u="none" cap="none" strike="noStrike">
                          <a:solidFill>
                            <a:schemeClr val="dk1"/>
                          </a:solidFill>
                          <a:latin typeface="Arial"/>
                          <a:ea typeface="Arial"/>
                          <a:cs typeface="Arial"/>
                          <a:sym typeface="Arial"/>
                        </a:rPr>
                        <a:t>Sample Items</a:t>
                      </a:r>
                    </a:p>
                  </a:txBody>
                  <a:tcPr marT="45700" marB="45700" marR="0" marL="0">
                    <a:lnL cap="flat" cmpd="sng" w="12700">
                      <a:solidFill>
                        <a:schemeClr val="dk1"/>
                      </a:solidFill>
                      <a:prstDash val="solid"/>
                      <a:round/>
                      <a:headEnd len="med" w="med" type="none"/>
                      <a:tailEnd len="med" w="med" type="none"/>
                    </a:lnL>
                    <a:lnR cap="flat" cmpd="sng" w="28575">
                      <a:solidFill>
                        <a:schemeClr val="dk1"/>
                      </a:solidFill>
                      <a:prstDash val="solid"/>
                      <a:round/>
                      <a:headEnd len="med" w="med" type="none"/>
                      <a:tailEnd len="med" w="med" type="none"/>
                    </a:lnR>
                    <a:lnT cap="flat" cmpd="sng" w="28575">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r h="717550">
                <a:tc>
                  <a:txBody>
                    <a:bodyPr>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Strength of Belief </a:t>
                      </a:r>
                    </a:p>
                  </a:txBody>
                  <a:tcPr marT="45700" marB="45700" marR="0" marL="0">
                    <a:lnL cap="flat" cmpd="sng" w="28575">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 I believe in God.</a:t>
                      </a:r>
                    </a:p>
                  </a:txBody>
                  <a:tcPr marT="45700" marB="45700" marR="0" marL="0">
                    <a:lnL cap="flat" cmpd="sng" w="12700">
                      <a:solidFill>
                        <a:schemeClr val="dk1"/>
                      </a:solidFill>
                      <a:prstDash val="solid"/>
                      <a:round/>
                      <a:headEnd len="med" w="med" type="none"/>
                      <a:tailEnd len="med" w="med" type="none"/>
                    </a:lnL>
                    <a:lnR cap="flat" cmpd="sng" w="28575">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r h="822325">
                <a:tc>
                  <a:txBody>
                    <a:bodyPr>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Faith Behavior</a:t>
                      </a:r>
                    </a:p>
                  </a:txBody>
                  <a:tcPr marT="45700" marB="45700" marR="0" marL="0">
                    <a:lnL cap="flat" cmpd="sng" w="28575">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How often have you read a devotional, religious, or spiritual book in the last year?</a:t>
                      </a:r>
                    </a:p>
                  </a:txBody>
                  <a:tcPr marT="45700" marB="45700" marR="0" marL="0">
                    <a:lnL cap="flat" cmpd="sng" w="12700">
                      <a:solidFill>
                        <a:schemeClr val="dk1"/>
                      </a:solidFill>
                      <a:prstDash val="solid"/>
                      <a:round/>
                      <a:headEnd len="med" w="med" type="none"/>
                      <a:tailEnd len="med" w="med" type="none"/>
                    </a:lnL>
                    <a:lnR cap="flat" cmpd="sng" w="28575">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r h="885825">
                <a:tc>
                  <a:txBody>
                    <a:bodyPr>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Application of Faith</a:t>
                      </a:r>
                    </a:p>
                  </a:txBody>
                  <a:tcPr marT="45700" marB="45700" marR="0" marL="0">
                    <a:lnL cap="flat" cmpd="sng" w="28575">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I depend on my faith in God for decision-making and direction.</a:t>
                      </a:r>
                    </a:p>
                  </a:txBody>
                  <a:tcPr marT="45700" marB="45700" marR="0" marL="0">
                    <a:lnL cap="flat" cmpd="sng" w="12700">
                      <a:solidFill>
                        <a:schemeClr val="dk1"/>
                      </a:solidFill>
                      <a:prstDash val="solid"/>
                      <a:round/>
                      <a:headEnd len="med" w="med" type="none"/>
                      <a:tailEnd len="med" w="med" type="none"/>
                    </a:lnL>
                    <a:lnR cap="flat" cmpd="sng" w="28575">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bl>
          </a:graphicData>
        </a:graphic>
      </p:graphicFrame>
      <p:sp>
        <p:nvSpPr>
          <p:cNvPr id="128" name="Shape 128"/>
          <p:cNvSpPr txBox="1"/>
          <p:nvPr/>
        </p:nvSpPr>
        <p:spPr>
          <a:xfrm>
            <a:off x="457200" y="6245225"/>
            <a:ext cx="2133598" cy="476249"/>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98989"/>
              </a:buClr>
              <a:buSzPct val="25000"/>
              <a:buFont typeface="Tahoma"/>
              <a:buNone/>
            </a:pPr>
            <a:fld id="{00000000-1234-1234-1234-123412341234}" type="slidenum">
              <a:rPr b="0" i="0" lang="en-US" sz="1200" u="none" cap="none" strike="noStrike">
                <a:solidFill>
                  <a:srgbClr val="898989"/>
                </a:solidFill>
                <a:latin typeface="Tahoma"/>
                <a:ea typeface="Tahoma"/>
                <a:cs typeface="Tahoma"/>
                <a:sym typeface="Tahoma"/>
              </a:rPr>
              <a:t>‹#›</a:t>
            </a:fld>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sp>
        <p:nvSpPr>
          <p:cNvPr id="134" name="Shape 134"/>
          <p:cNvSpPr txBox="1"/>
          <p:nvPr>
            <p:ph idx="4294967295" type="title"/>
          </p:nvPr>
        </p:nvSpPr>
        <p:spPr>
          <a:xfrm>
            <a:off x="9144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1" i="0" lang="en-US" sz="4600" u="none" cap="none" strike="noStrike">
                <a:solidFill>
                  <a:schemeClr val="dk1"/>
                </a:solidFill>
                <a:latin typeface="Calibri"/>
                <a:ea typeface="Calibri"/>
                <a:cs typeface="Calibri"/>
                <a:sym typeface="Calibri"/>
              </a:rPr>
              <a:t>Changes in Faith Development</a:t>
            </a:r>
          </a:p>
        </p:txBody>
      </p:sp>
      <p:pic>
        <p:nvPicPr>
          <p:cNvPr id="135" name="Shape 135"/>
          <p:cNvPicPr preferRelativeResize="0"/>
          <p:nvPr>
            <p:ph idx="2" type="chart"/>
          </p:nvPr>
        </p:nvPicPr>
        <p:blipFill rotWithShape="1">
          <a:blip r:embed="rId3">
            <a:alphaModFix/>
          </a:blip>
          <a:srcRect b="0" l="0" r="0" t="0"/>
          <a:stretch/>
        </p:blipFill>
        <p:spPr>
          <a:xfrm>
            <a:off x="488950" y="1447800"/>
            <a:ext cx="8655050" cy="4654549"/>
          </a:xfrm>
          <a:prstGeom prst="rect">
            <a:avLst/>
          </a:prstGeom>
          <a:noFill/>
          <a:ln>
            <a:noFill/>
          </a:ln>
        </p:spPr>
      </p:pic>
      <p:sp>
        <p:nvSpPr>
          <p:cNvPr id="136" name="Shape 136"/>
          <p:cNvSpPr txBox="1"/>
          <p:nvPr/>
        </p:nvSpPr>
        <p:spPr>
          <a:xfrm>
            <a:off x="8613775" y="6305550"/>
            <a:ext cx="457200" cy="476249"/>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92A1A4"/>
              </a:buClr>
              <a:buSzPct val="25000"/>
              <a:buFont typeface="Tahoma"/>
              <a:buNone/>
            </a:pPr>
            <a:fld id="{00000000-1234-1234-1234-123412341234}" type="slidenum">
              <a:rPr b="0" i="0" lang="en-US" sz="1200" u="none" cap="none" strike="noStrike">
                <a:solidFill>
                  <a:srgbClr val="92A1A4"/>
                </a:solidFill>
                <a:latin typeface="Tahoma"/>
                <a:ea typeface="Tahoma"/>
                <a:cs typeface="Tahoma"/>
                <a:sym typeface="Tahoma"/>
              </a:rPr>
              <a:t>‹#›</a:t>
            </a:fld>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sp>
        <p:nvSpPr>
          <p:cNvPr id="142" name="Shape 142"/>
          <p:cNvSpPr txBox="1"/>
          <p:nvPr>
            <p:ph idx="4294967295" type="title"/>
          </p:nvPr>
        </p:nvSpPr>
        <p:spPr>
          <a:xfrm>
            <a:off x="1644650" y="304800"/>
            <a:ext cx="7499349"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i="0" lang="en-US" sz="4000" u="none" cap="none" strike="noStrike">
                <a:solidFill>
                  <a:srgbClr val="000000"/>
                </a:solidFill>
                <a:latin typeface="Arial"/>
                <a:ea typeface="Arial"/>
                <a:cs typeface="Arial"/>
                <a:sym typeface="Arial"/>
              </a:rPr>
              <a:t>Gender Differences on Faith Measures</a:t>
            </a:r>
          </a:p>
        </p:txBody>
      </p:sp>
      <p:pic>
        <p:nvPicPr>
          <p:cNvPr id="143" name="Shape 143"/>
          <p:cNvPicPr preferRelativeResize="0"/>
          <p:nvPr/>
        </p:nvPicPr>
        <p:blipFill rotWithShape="1">
          <a:blip r:embed="rId3">
            <a:alphaModFix/>
          </a:blip>
          <a:srcRect b="0" l="0" r="0" t="0"/>
          <a:stretch/>
        </p:blipFill>
        <p:spPr>
          <a:xfrm>
            <a:off x="990600" y="1301750"/>
            <a:ext cx="7913686" cy="4565650"/>
          </a:xfrm>
          <a:prstGeom prst="rect">
            <a:avLst/>
          </a:prstGeom>
          <a:noFill/>
          <a:ln>
            <a:noFill/>
          </a:ln>
        </p:spPr>
      </p:pic>
      <p:sp>
        <p:nvSpPr>
          <p:cNvPr id="144" name="Shape 144"/>
          <p:cNvSpPr txBox="1"/>
          <p:nvPr/>
        </p:nvSpPr>
        <p:spPr>
          <a:xfrm>
            <a:off x="8613775" y="6305550"/>
            <a:ext cx="457200" cy="476249"/>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92A1A4"/>
              </a:buClr>
              <a:buSzPct val="25000"/>
              <a:buFont typeface="Tahoma"/>
              <a:buNone/>
            </a:pPr>
            <a:fld id="{00000000-1234-1234-1234-123412341234}" type="slidenum">
              <a:rPr b="0" i="0" lang="en-US" sz="1200" u="none" cap="none" strike="noStrike">
                <a:solidFill>
                  <a:srgbClr val="92A1A4"/>
                </a:solidFill>
                <a:latin typeface="Tahoma"/>
                <a:ea typeface="Tahoma"/>
                <a:cs typeface="Tahoma"/>
                <a:sym typeface="Tahoma"/>
              </a:rPr>
              <a:t>‹#›</a:t>
            </a:fld>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sp>
        <p:nvSpPr>
          <p:cNvPr id="149" name="Shape 149"/>
          <p:cNvSpPr txBox="1"/>
          <p:nvPr>
            <p:ph type="title"/>
          </p:nvPr>
        </p:nvSpPr>
        <p:spPr>
          <a:xfrm>
            <a:off x="549275" y="107576"/>
            <a:ext cx="8042276" cy="1336956"/>
          </a:xfrm>
          <a:prstGeom prst="rect">
            <a:avLst/>
          </a:prstGeom>
          <a:noFill/>
          <a:ln>
            <a:noFill/>
          </a:ln>
        </p:spPr>
        <p:txBody>
          <a:bodyPr anchorCtr="0" anchor="b" bIns="45700" lIns="91425" rIns="91425" tIns="45700">
            <a:noAutofit/>
          </a:bodyPr>
          <a:lstStyle/>
          <a:p>
            <a:pPr indent="0" lvl="0" marL="0" marR="0" rtl="0" algn="ctr">
              <a:spcBef>
                <a:spcPts val="0"/>
              </a:spcBef>
              <a:buClr>
                <a:schemeClr val="dk1"/>
              </a:buClr>
              <a:buSzPct val="25000"/>
              <a:buFont typeface="Source Sans Pro"/>
              <a:buNone/>
            </a:pPr>
            <a:r>
              <a:rPr b="1" i="0" lang="en-US" sz="4600" u="none" cap="none" strike="noStrike">
                <a:solidFill>
                  <a:schemeClr val="dk1"/>
                </a:solidFill>
                <a:latin typeface="Source Sans Pro"/>
                <a:ea typeface="Source Sans Pro"/>
                <a:cs typeface="Source Sans Pro"/>
                <a:sym typeface="Source Sans Pro"/>
              </a:rPr>
              <a:t>Spiritual Struggles</a:t>
            </a:r>
          </a:p>
        </p:txBody>
      </p:sp>
      <p:sp>
        <p:nvSpPr>
          <p:cNvPr id="150" name="Shape 150"/>
          <p:cNvSpPr txBox="1"/>
          <p:nvPr>
            <p:ph idx="1" type="body"/>
          </p:nvPr>
        </p:nvSpPr>
        <p:spPr>
          <a:xfrm>
            <a:off x="549275" y="1600200"/>
            <a:ext cx="8042276" cy="43434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6DB7D7"/>
              </a:buClr>
              <a:buSzPct val="25000"/>
              <a:buFont typeface="Noto Sans Symbols"/>
              <a:buNone/>
            </a:pPr>
            <a:r>
              <a:rPr b="1" i="0" lang="en-US" sz="2400" u="none" cap="none" strike="noStrike">
                <a:solidFill>
                  <a:srgbClr val="000000"/>
                </a:solidFill>
                <a:latin typeface="Source Sans Pro"/>
                <a:ea typeface="Source Sans Pro"/>
                <a:cs typeface="Source Sans Pro"/>
                <a:sym typeface="Source Sans Pro"/>
              </a:rPr>
              <a:t>Wondering whether God has abandoned me</a:t>
            </a:r>
          </a:p>
          <a:p>
            <a:pPr indent="0" lvl="0" marL="0" marR="0" rtl="0" algn="l">
              <a:spcBef>
                <a:spcPts val="2000"/>
              </a:spcBef>
              <a:spcAft>
                <a:spcPts val="0"/>
              </a:spcAft>
              <a:buClr>
                <a:srgbClr val="6DB7D7"/>
              </a:buClr>
              <a:buSzPct val="25000"/>
              <a:buFont typeface="Noto Sans Symbols"/>
              <a:buNone/>
            </a:pPr>
            <a:r>
              <a:rPr b="1" i="0" lang="en-US" sz="2400" u="none" cap="none" strike="noStrike">
                <a:solidFill>
                  <a:srgbClr val="000000"/>
                </a:solidFill>
                <a:latin typeface="Source Sans Pro"/>
                <a:ea typeface="Source Sans Pro"/>
                <a:cs typeface="Source Sans Pro"/>
                <a:sym typeface="Source Sans Pro"/>
              </a:rPr>
              <a:t>Questioning the teachings of my faith</a:t>
            </a:r>
          </a:p>
          <a:p>
            <a:pPr indent="0" lvl="0" marL="0" marR="0" rtl="0" algn="l">
              <a:spcBef>
                <a:spcPts val="2000"/>
              </a:spcBef>
              <a:spcAft>
                <a:spcPts val="0"/>
              </a:spcAft>
              <a:buClr>
                <a:srgbClr val="6DB7D7"/>
              </a:buClr>
              <a:buSzPct val="25000"/>
              <a:buFont typeface="Noto Sans Symbols"/>
              <a:buNone/>
            </a:pPr>
            <a:r>
              <a:rPr b="1" i="0" lang="en-US" sz="2400" u="none" cap="none" strike="noStrike">
                <a:solidFill>
                  <a:srgbClr val="000000"/>
                </a:solidFill>
                <a:latin typeface="Source Sans Pro"/>
                <a:ea typeface="Source Sans Pro"/>
                <a:cs typeface="Source Sans Pro"/>
                <a:sym typeface="Source Sans Pro"/>
              </a:rPr>
              <a:t>I argue with my parents because of religious beliefs.</a:t>
            </a:r>
          </a:p>
          <a:p>
            <a:pPr indent="0" lvl="0" marL="0" marR="0" rtl="0" algn="l">
              <a:spcBef>
                <a:spcPts val="2000"/>
              </a:spcBef>
              <a:spcAft>
                <a:spcPts val="0"/>
              </a:spcAft>
              <a:buClr>
                <a:srgbClr val="6DB7D7"/>
              </a:buClr>
              <a:buSzPct val="25000"/>
              <a:buFont typeface="Noto Sans Symbols"/>
              <a:buNone/>
            </a:pPr>
            <a:r>
              <a:rPr b="1" i="0" lang="en-US" sz="2400" u="none" cap="none" strike="noStrike">
                <a:solidFill>
                  <a:srgbClr val="000000"/>
                </a:solidFill>
                <a:latin typeface="Source Sans Pro"/>
                <a:ea typeface="Source Sans Pro"/>
                <a:cs typeface="Source Sans Pro"/>
                <a:sym typeface="Source Sans Pro"/>
              </a:rPr>
              <a:t>I am frustrated with God.</a:t>
            </a:r>
          </a:p>
          <a:p>
            <a:pPr indent="0" lvl="0" marL="0" marR="0" rtl="0" algn="l">
              <a:spcBef>
                <a:spcPts val="2000"/>
              </a:spcBef>
              <a:spcAft>
                <a:spcPts val="0"/>
              </a:spcAft>
              <a:buClr>
                <a:srgbClr val="6DB7D7"/>
              </a:buClr>
              <a:buSzPct val="25000"/>
              <a:buFont typeface="Noto Sans Symbols"/>
              <a:buNone/>
            </a:pPr>
            <a:r>
              <a:t/>
            </a:r>
            <a:endParaRPr b="0" i="0" sz="2400" u="none" cap="none" strike="noStrike">
              <a:solidFill>
                <a:srgbClr val="FF0000"/>
              </a:solidFill>
              <a:latin typeface="Source Sans Pro"/>
              <a:ea typeface="Source Sans Pro"/>
              <a:cs typeface="Source Sans Pro"/>
              <a:sym typeface="Source Sans Pro"/>
            </a:endParaRPr>
          </a:p>
          <a:p>
            <a:pPr indent="-349250" lvl="0" marL="349250" marR="0" rtl="0" algn="l">
              <a:spcBef>
                <a:spcPts val="2000"/>
              </a:spcBef>
              <a:spcAft>
                <a:spcPts val="0"/>
              </a:spcAft>
              <a:buClr>
                <a:srgbClr val="6DB7D7"/>
              </a:buClr>
              <a:buSzPct val="110000"/>
              <a:buFont typeface="Noto Sans Symbols"/>
              <a:buNone/>
            </a:pPr>
            <a:r>
              <a:t/>
            </a:r>
            <a:endParaRPr b="0" i="0" sz="2400" u="none" cap="none" strike="noStrike">
              <a:solidFill>
                <a:srgbClr val="595959"/>
              </a:solidFill>
              <a:latin typeface="Source Sans Pro"/>
              <a:ea typeface="Source Sans Pro"/>
              <a:cs typeface="Source Sans Pro"/>
              <a:sym typeface="Source Sans Pro"/>
            </a:endParaRPr>
          </a:p>
          <a:p>
            <a:pPr indent="-349250" lvl="0" marL="349250" marR="0" rtl="0" algn="l">
              <a:spcBef>
                <a:spcPts val="2000"/>
              </a:spcBef>
              <a:buClr>
                <a:srgbClr val="6DB7D7"/>
              </a:buClr>
              <a:buSzPct val="110000"/>
              <a:buFont typeface="Noto Sans Symbols"/>
              <a:buNone/>
            </a:pPr>
            <a:r>
              <a:t/>
            </a:r>
            <a:endParaRPr b="0" i="0" sz="2400" u="none" cap="none" strike="noStrike">
              <a:solidFill>
                <a:srgbClr val="595959"/>
              </a:solidFill>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type="title"/>
          </p:nvPr>
        </p:nvSpPr>
        <p:spPr>
          <a:xfrm>
            <a:off x="549275" y="107576"/>
            <a:ext cx="8042276" cy="1336956"/>
          </a:xfrm>
          <a:prstGeom prst="rect">
            <a:avLst/>
          </a:prstGeom>
          <a:noFill/>
          <a:ln>
            <a:noFill/>
          </a:ln>
        </p:spPr>
        <p:txBody>
          <a:bodyPr anchorCtr="0" anchor="b" bIns="45700" lIns="91425" rIns="91425" tIns="45700">
            <a:noAutofit/>
          </a:bodyPr>
          <a:lstStyle/>
          <a:p>
            <a:pPr indent="0" lvl="0" marL="0" marR="0" rtl="0" algn="ctr">
              <a:spcBef>
                <a:spcPts val="0"/>
              </a:spcBef>
              <a:buClr>
                <a:srgbClr val="000000"/>
              </a:buClr>
              <a:buSzPct val="25000"/>
              <a:buFont typeface="Source Sans Pro"/>
              <a:buNone/>
            </a:pPr>
            <a:r>
              <a:rPr b="1" i="0" lang="en-US" sz="4140" u="none" cap="none" strike="noStrike">
                <a:solidFill>
                  <a:srgbClr val="000000"/>
                </a:solidFill>
                <a:latin typeface="Source Sans Pro"/>
                <a:ea typeface="Source Sans Pro"/>
                <a:cs typeface="Source Sans Pro"/>
                <a:sym typeface="Source Sans Pro"/>
              </a:rPr>
              <a:t>Gender Differences: Negative Religious Coping </a:t>
            </a:r>
          </a:p>
        </p:txBody>
      </p:sp>
      <p:pic>
        <p:nvPicPr>
          <p:cNvPr id="156" name="Shape 156"/>
          <p:cNvPicPr preferRelativeResize="0"/>
          <p:nvPr/>
        </p:nvPicPr>
        <p:blipFill rotWithShape="1">
          <a:blip r:embed="rId3">
            <a:alphaModFix/>
          </a:blip>
          <a:srcRect b="0" l="0" r="0" t="0"/>
          <a:stretch/>
        </p:blipFill>
        <p:spPr>
          <a:xfrm>
            <a:off x="900112" y="2133600"/>
            <a:ext cx="7345361" cy="393223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ph type="title"/>
          </p:nvPr>
        </p:nvSpPr>
        <p:spPr>
          <a:xfrm>
            <a:off x="549275" y="107576"/>
            <a:ext cx="8042276" cy="1336956"/>
          </a:xfrm>
          <a:prstGeom prst="rect">
            <a:avLst/>
          </a:prstGeom>
          <a:noFill/>
          <a:ln>
            <a:noFill/>
          </a:ln>
        </p:spPr>
        <p:txBody>
          <a:bodyPr anchorCtr="0" anchor="b" bIns="45700" lIns="91425" rIns="91425" tIns="45700">
            <a:noAutofit/>
          </a:bodyPr>
          <a:lstStyle/>
          <a:p>
            <a:pPr indent="0" lvl="0" marL="0" marR="0" rtl="0" algn="ctr">
              <a:spcBef>
                <a:spcPts val="0"/>
              </a:spcBef>
              <a:buClr>
                <a:srgbClr val="000000"/>
              </a:buClr>
              <a:buSzPct val="25000"/>
              <a:buFont typeface="Source Sans Pro"/>
              <a:buNone/>
            </a:pPr>
            <a:r>
              <a:rPr b="1" i="0" lang="en-US" sz="4600" u="none" cap="none" strike="noStrike">
                <a:solidFill>
                  <a:srgbClr val="000000"/>
                </a:solidFill>
                <a:latin typeface="Source Sans Pro"/>
                <a:ea typeface="Source Sans Pro"/>
                <a:cs typeface="Source Sans Pro"/>
                <a:sym typeface="Source Sans Pro"/>
              </a:rPr>
              <a:t>Gender Differences: Doubts</a:t>
            </a:r>
          </a:p>
        </p:txBody>
      </p:sp>
      <p:pic>
        <p:nvPicPr>
          <p:cNvPr id="162" name="Shape 162"/>
          <p:cNvPicPr preferRelativeResize="0"/>
          <p:nvPr/>
        </p:nvPicPr>
        <p:blipFill rotWithShape="1">
          <a:blip r:embed="rId3">
            <a:alphaModFix/>
          </a:blip>
          <a:srcRect b="0" l="0" r="0" t="0"/>
          <a:stretch/>
        </p:blipFill>
        <p:spPr>
          <a:xfrm>
            <a:off x="900112" y="2133600"/>
            <a:ext cx="7345361" cy="393223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reeze">
  <a:themeElements>
    <a:clrScheme name="Breeze">
      <a:dk1>
        <a:srgbClr val="000000"/>
      </a:dk1>
      <a:lt1>
        <a:srgbClr val="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